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62" r:id="rId3"/>
    <p:sldId id="370" r:id="rId4"/>
    <p:sldId id="369" r:id="rId5"/>
    <p:sldId id="368" r:id="rId6"/>
    <p:sldId id="371" r:id="rId7"/>
    <p:sldId id="363" r:id="rId8"/>
    <p:sldId id="364" r:id="rId9"/>
    <p:sldId id="366" r:id="rId10"/>
    <p:sldId id="365" r:id="rId11"/>
    <p:sldId id="367" r:id="rId12"/>
    <p:sldId id="351" r:id="rId13"/>
    <p:sldId id="352" r:id="rId14"/>
    <p:sldId id="353" r:id="rId15"/>
    <p:sldId id="354" r:id="rId16"/>
    <p:sldId id="355" r:id="rId17"/>
    <p:sldId id="359" r:id="rId18"/>
    <p:sldId id="356" r:id="rId19"/>
    <p:sldId id="360" r:id="rId20"/>
    <p:sldId id="358" r:id="rId21"/>
    <p:sldId id="357" r:id="rId22"/>
    <p:sldId id="302" r:id="rId23"/>
    <p:sldId id="308" r:id="rId24"/>
    <p:sldId id="343" r:id="rId25"/>
    <p:sldId id="350" r:id="rId26"/>
    <p:sldId id="341" r:id="rId27"/>
    <p:sldId id="344" r:id="rId28"/>
    <p:sldId id="342" r:id="rId29"/>
    <p:sldId id="268" r:id="rId30"/>
    <p:sldId id="309" r:id="rId31"/>
    <p:sldId id="332" r:id="rId32"/>
    <p:sldId id="333" r:id="rId33"/>
    <p:sldId id="318" r:id="rId34"/>
    <p:sldId id="306" r:id="rId35"/>
    <p:sldId id="334" r:id="rId36"/>
    <p:sldId id="328" r:id="rId37"/>
    <p:sldId id="325" r:id="rId38"/>
    <p:sldId id="314" r:id="rId39"/>
    <p:sldId id="324" r:id="rId40"/>
    <p:sldId id="311" r:id="rId41"/>
    <p:sldId id="345" r:id="rId42"/>
    <p:sldId id="331" r:id="rId43"/>
    <p:sldId id="338" r:id="rId44"/>
    <p:sldId id="337" r:id="rId45"/>
    <p:sldId id="361" r:id="rId46"/>
    <p:sldId id="336" r:id="rId47"/>
    <p:sldId id="340" r:id="rId48"/>
    <p:sldId id="263" r:id="rId49"/>
    <p:sldId id="330" r:id="rId50"/>
    <p:sldId id="312" r:id="rId51"/>
    <p:sldId id="335" r:id="rId52"/>
    <p:sldId id="339" r:id="rId53"/>
    <p:sldId id="346" r:id="rId54"/>
    <p:sldId id="347" r:id="rId55"/>
    <p:sldId id="348" r:id="rId56"/>
    <p:sldId id="300" r:id="rId57"/>
    <p:sldId id="295" r:id="rId58"/>
    <p:sldId id="349" r:id="rId59"/>
    <p:sldId id="291" r:id="rId60"/>
    <p:sldId id="258" r:id="rId61"/>
    <p:sldId id="303" r:id="rId62"/>
    <p:sldId id="327" r:id="rId63"/>
    <p:sldId id="290" r:id="rId64"/>
    <p:sldId id="259" r:id="rId65"/>
    <p:sldId id="320" r:id="rId66"/>
    <p:sldId id="321" r:id="rId67"/>
    <p:sldId id="257" r:id="rId68"/>
    <p:sldId id="264" r:id="rId69"/>
    <p:sldId id="256" r:id="rId70"/>
    <p:sldId id="266" r:id="rId71"/>
    <p:sldId id="271" r:id="rId72"/>
    <p:sldId id="267" r:id="rId73"/>
    <p:sldId id="293" r:id="rId74"/>
    <p:sldId id="329" r:id="rId75"/>
    <p:sldId id="272" r:id="rId76"/>
    <p:sldId id="276" r:id="rId77"/>
    <p:sldId id="277" r:id="rId78"/>
    <p:sldId id="278" r:id="rId79"/>
    <p:sldId id="280" r:id="rId80"/>
    <p:sldId id="274" r:id="rId81"/>
    <p:sldId id="288" r:id="rId82"/>
    <p:sldId id="261" r:id="rId83"/>
    <p:sldId id="304" r:id="rId84"/>
    <p:sldId id="273" r:id="rId85"/>
    <p:sldId id="282" r:id="rId86"/>
    <p:sldId id="270" r:id="rId87"/>
    <p:sldId id="281" r:id="rId88"/>
    <p:sldId id="269" r:id="rId89"/>
    <p:sldId id="317" r:id="rId90"/>
    <p:sldId id="326" r:id="rId91"/>
    <p:sldId id="296" r:id="rId92"/>
    <p:sldId id="298" r:id="rId93"/>
    <p:sldId id="315" r:id="rId94"/>
    <p:sldId id="316" r:id="rId95"/>
    <p:sldId id="322" r:id="rId9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7" Type="http://schemas.openxmlformats.org/officeDocument/2006/relationships/slide" Target="../slides/slide83.xml"/><Relationship Id="rId2" Type="http://schemas.openxmlformats.org/officeDocument/2006/relationships/slide" Target="../slides/slide30.xml"/><Relationship Id="rId1" Type="http://schemas.openxmlformats.org/officeDocument/2006/relationships/slide" Target="../slides/slide23.xml"/><Relationship Id="rId6" Type="http://schemas.openxmlformats.org/officeDocument/2006/relationships/slide" Target="../slides/slide61.xml"/><Relationship Id="rId5" Type="http://schemas.openxmlformats.org/officeDocument/2006/relationships/slide" Target="../slides/slide40.xml"/><Relationship Id="rId4" Type="http://schemas.openxmlformats.org/officeDocument/2006/relationships/slide" Target="../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411.png"/><Relationship Id="rId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1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87.emf"/><Relationship Id="rId7" Type="http://schemas.openxmlformats.org/officeDocument/2006/relationships/image" Target="../media/image9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Relationship Id="rId9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121.png"/><Relationship Id="rId4" Type="http://schemas.openxmlformats.org/officeDocument/2006/relationships/image" Target="../media/image13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311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2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57" y="662323"/>
            <a:ext cx="3708000" cy="2844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4" y="774665"/>
            <a:ext cx="3600000" cy="27316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16200000">
            <a:off x="3340867" y="148411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1518" y="1078172"/>
            <a:ext cx="33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9937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68353" t="62640" r="8527" b="18589"/>
          <a:stretch/>
        </p:blipFill>
        <p:spPr>
          <a:xfrm>
            <a:off x="3218832" y="2436429"/>
            <a:ext cx="792000" cy="506228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1604058" y="31831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-180674" y="1484109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7189" y="3198546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8196219" y="1202750"/>
            <a:ext cx="2989943" cy="1889347"/>
          </a:xfrm>
          <a:custGeom>
            <a:avLst/>
            <a:gdLst>
              <a:gd name="connsiteX0" fmla="*/ 0 w 2902857"/>
              <a:gd name="connsiteY0" fmla="*/ 1815898 h 1815898"/>
              <a:gd name="connsiteX1" fmla="*/ 58057 w 2902857"/>
              <a:gd name="connsiteY1" fmla="*/ 1554641 h 1815898"/>
              <a:gd name="connsiteX2" fmla="*/ 145143 w 2902857"/>
              <a:gd name="connsiteY2" fmla="*/ 1307898 h 1815898"/>
              <a:gd name="connsiteX3" fmla="*/ 261257 w 2902857"/>
              <a:gd name="connsiteY3" fmla="*/ 1104698 h 1815898"/>
              <a:gd name="connsiteX4" fmla="*/ 537029 w 2902857"/>
              <a:gd name="connsiteY4" fmla="*/ 727326 h 1815898"/>
              <a:gd name="connsiteX5" fmla="*/ 943429 w 2902857"/>
              <a:gd name="connsiteY5" fmla="*/ 393498 h 1815898"/>
              <a:gd name="connsiteX6" fmla="*/ 1582057 w 2902857"/>
              <a:gd name="connsiteY6" fmla="*/ 117726 h 1815898"/>
              <a:gd name="connsiteX7" fmla="*/ 2351314 w 2902857"/>
              <a:gd name="connsiteY7" fmla="*/ 16126 h 1815898"/>
              <a:gd name="connsiteX8" fmla="*/ 2902857 w 2902857"/>
              <a:gd name="connsiteY8" fmla="*/ 1612 h 181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815898">
                <a:moveTo>
                  <a:pt x="0" y="1815898"/>
                </a:moveTo>
                <a:cubicBezTo>
                  <a:pt x="16933" y="1727603"/>
                  <a:pt x="33867" y="1639308"/>
                  <a:pt x="58057" y="1554641"/>
                </a:cubicBezTo>
                <a:cubicBezTo>
                  <a:pt x="82247" y="1469974"/>
                  <a:pt x="111276" y="1382889"/>
                  <a:pt x="145143" y="1307898"/>
                </a:cubicBezTo>
                <a:cubicBezTo>
                  <a:pt x="179010" y="1232907"/>
                  <a:pt x="195943" y="1201460"/>
                  <a:pt x="261257" y="1104698"/>
                </a:cubicBezTo>
                <a:cubicBezTo>
                  <a:pt x="326571" y="1007936"/>
                  <a:pt x="423334" y="845859"/>
                  <a:pt x="537029" y="727326"/>
                </a:cubicBezTo>
                <a:cubicBezTo>
                  <a:pt x="650724" y="608793"/>
                  <a:pt x="769258" y="495098"/>
                  <a:pt x="943429" y="393498"/>
                </a:cubicBezTo>
                <a:cubicBezTo>
                  <a:pt x="1117600" y="291898"/>
                  <a:pt x="1347410" y="180621"/>
                  <a:pt x="1582057" y="117726"/>
                </a:cubicBezTo>
                <a:cubicBezTo>
                  <a:pt x="1816704" y="54831"/>
                  <a:pt x="2131181" y="35478"/>
                  <a:pt x="2351314" y="16126"/>
                </a:cubicBezTo>
                <a:cubicBezTo>
                  <a:pt x="2571447" y="-3226"/>
                  <a:pt x="2737152" y="-807"/>
                  <a:pt x="2902857" y="1612"/>
                </a:cubicBezTo>
              </a:path>
            </a:pathLst>
          </a:custGeom>
          <a:ln>
            <a:solidFill>
              <a:schemeClr val="tx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162425" y="671513"/>
            <a:ext cx="3671888" cy="2820987"/>
            <a:chOff x="2622" y="423"/>
            <a:chExt cx="2313" cy="1777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22" y="423"/>
              <a:ext cx="2313" cy="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" name="Group 205"/>
            <p:cNvGrpSpPr>
              <a:grpSpLocks/>
            </p:cNvGrpSpPr>
            <p:nvPr/>
          </p:nvGrpSpPr>
          <p:grpSpPr bwMode="auto">
            <a:xfrm>
              <a:off x="2702" y="552"/>
              <a:ext cx="2101" cy="1556"/>
              <a:chOff x="2702" y="552"/>
              <a:chExt cx="2101" cy="1556"/>
            </a:xfrm>
          </p:grpSpPr>
          <p:sp>
            <p:nvSpPr>
              <p:cNvPr id="267" name="Line 5"/>
              <p:cNvSpPr>
                <a:spLocks noChangeShapeType="1"/>
              </p:cNvSpPr>
              <p:nvPr/>
            </p:nvSpPr>
            <p:spPr bwMode="auto">
              <a:xfrm flipV="1">
                <a:off x="3086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Line 6"/>
              <p:cNvSpPr>
                <a:spLocks noChangeShapeType="1"/>
              </p:cNvSpPr>
              <p:nvPr/>
            </p:nvSpPr>
            <p:spPr bwMode="auto">
              <a:xfrm flipV="1">
                <a:off x="3242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Line 7"/>
              <p:cNvSpPr>
                <a:spLocks noChangeShapeType="1"/>
              </p:cNvSpPr>
              <p:nvPr/>
            </p:nvSpPr>
            <p:spPr bwMode="auto">
              <a:xfrm flipV="1">
                <a:off x="3398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8"/>
              <p:cNvSpPr>
                <a:spLocks noChangeShapeType="1"/>
              </p:cNvSpPr>
              <p:nvPr/>
            </p:nvSpPr>
            <p:spPr bwMode="auto">
              <a:xfrm flipV="1">
                <a:off x="3554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Line 9"/>
              <p:cNvSpPr>
                <a:spLocks noChangeShapeType="1"/>
              </p:cNvSpPr>
              <p:nvPr/>
            </p:nvSpPr>
            <p:spPr bwMode="auto">
              <a:xfrm flipV="1">
                <a:off x="3866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Line 10"/>
              <p:cNvSpPr>
                <a:spLocks noChangeShapeType="1"/>
              </p:cNvSpPr>
              <p:nvPr/>
            </p:nvSpPr>
            <p:spPr bwMode="auto">
              <a:xfrm flipV="1">
                <a:off x="4022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Line 11"/>
              <p:cNvSpPr>
                <a:spLocks noChangeShapeType="1"/>
              </p:cNvSpPr>
              <p:nvPr/>
            </p:nvSpPr>
            <p:spPr bwMode="auto">
              <a:xfrm flipV="1">
                <a:off x="4178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Line 12"/>
              <p:cNvSpPr>
                <a:spLocks noChangeShapeType="1"/>
              </p:cNvSpPr>
              <p:nvPr/>
            </p:nvSpPr>
            <p:spPr bwMode="auto">
              <a:xfrm flipV="1">
                <a:off x="4335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Line 13"/>
              <p:cNvSpPr>
                <a:spLocks noChangeShapeType="1"/>
              </p:cNvSpPr>
              <p:nvPr/>
            </p:nvSpPr>
            <p:spPr bwMode="auto">
              <a:xfrm flipV="1">
                <a:off x="4647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Line 14"/>
              <p:cNvSpPr>
                <a:spLocks noChangeShapeType="1"/>
              </p:cNvSpPr>
              <p:nvPr/>
            </p:nvSpPr>
            <p:spPr bwMode="auto">
              <a:xfrm flipV="1">
                <a:off x="4803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Line 15"/>
              <p:cNvSpPr>
                <a:spLocks noChangeShapeType="1"/>
              </p:cNvSpPr>
              <p:nvPr/>
            </p:nvSpPr>
            <p:spPr bwMode="auto">
              <a:xfrm flipV="1">
                <a:off x="2930" y="1918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6"/>
              <p:cNvSpPr>
                <a:spLocks noChangeArrowheads="1"/>
              </p:cNvSpPr>
              <p:nvPr/>
            </p:nvSpPr>
            <p:spPr bwMode="auto">
              <a:xfrm>
                <a:off x="2876" y="1943"/>
                <a:ext cx="10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Line 17"/>
              <p:cNvSpPr>
                <a:spLocks noChangeShapeType="1"/>
              </p:cNvSpPr>
              <p:nvPr/>
            </p:nvSpPr>
            <p:spPr bwMode="auto">
              <a:xfrm flipV="1">
                <a:off x="3710" y="1918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18"/>
              <p:cNvSpPr>
                <a:spLocks noChangeArrowheads="1"/>
              </p:cNvSpPr>
              <p:nvPr/>
            </p:nvSpPr>
            <p:spPr bwMode="auto">
              <a:xfrm>
                <a:off x="3596" y="1943"/>
                <a:ext cx="22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Line 19"/>
              <p:cNvSpPr>
                <a:spLocks noChangeShapeType="1"/>
              </p:cNvSpPr>
              <p:nvPr/>
            </p:nvSpPr>
            <p:spPr bwMode="auto">
              <a:xfrm flipV="1">
                <a:off x="4491" y="1918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Rectangle 20"/>
              <p:cNvSpPr>
                <a:spLocks noChangeArrowheads="1"/>
              </p:cNvSpPr>
              <p:nvPr/>
            </p:nvSpPr>
            <p:spPr bwMode="auto">
              <a:xfrm>
                <a:off x="4347" y="1943"/>
                <a:ext cx="28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Line 21"/>
              <p:cNvSpPr>
                <a:spLocks noChangeShapeType="1"/>
              </p:cNvSpPr>
              <p:nvPr/>
            </p:nvSpPr>
            <p:spPr bwMode="auto">
              <a:xfrm>
                <a:off x="2930" y="1825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22"/>
              <p:cNvSpPr>
                <a:spLocks noChangeShapeType="1"/>
              </p:cNvSpPr>
              <p:nvPr/>
            </p:nvSpPr>
            <p:spPr bwMode="auto">
              <a:xfrm>
                <a:off x="2930" y="155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Line 23"/>
              <p:cNvSpPr>
                <a:spLocks noChangeShapeType="1"/>
              </p:cNvSpPr>
              <p:nvPr/>
            </p:nvSpPr>
            <p:spPr bwMode="auto">
              <a:xfrm>
                <a:off x="2930" y="129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Line 24"/>
              <p:cNvSpPr>
                <a:spLocks noChangeShapeType="1"/>
              </p:cNvSpPr>
              <p:nvPr/>
            </p:nvSpPr>
            <p:spPr bwMode="auto">
              <a:xfrm>
                <a:off x="2930" y="102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Line 25"/>
              <p:cNvSpPr>
                <a:spLocks noChangeShapeType="1"/>
              </p:cNvSpPr>
              <p:nvPr/>
            </p:nvSpPr>
            <p:spPr bwMode="auto">
              <a:xfrm>
                <a:off x="2930" y="757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Line 26"/>
              <p:cNvSpPr>
                <a:spLocks noChangeShapeType="1"/>
              </p:cNvSpPr>
              <p:nvPr/>
            </p:nvSpPr>
            <p:spPr bwMode="auto">
              <a:xfrm>
                <a:off x="2930" y="1958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Rectangle 27"/>
              <p:cNvSpPr>
                <a:spLocks noChangeArrowheads="1"/>
              </p:cNvSpPr>
              <p:nvPr/>
            </p:nvSpPr>
            <p:spPr bwMode="auto">
              <a:xfrm>
                <a:off x="2822" y="1887"/>
                <a:ext cx="10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Line 28"/>
              <p:cNvSpPr>
                <a:spLocks noChangeShapeType="1"/>
              </p:cNvSpPr>
              <p:nvPr/>
            </p:nvSpPr>
            <p:spPr bwMode="auto">
              <a:xfrm>
                <a:off x="2930" y="1691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Rectangle 29"/>
              <p:cNvSpPr>
                <a:spLocks noChangeArrowheads="1"/>
              </p:cNvSpPr>
              <p:nvPr/>
            </p:nvSpPr>
            <p:spPr bwMode="auto">
              <a:xfrm>
                <a:off x="2762" y="1620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Line 30"/>
              <p:cNvSpPr>
                <a:spLocks noChangeShapeType="1"/>
              </p:cNvSpPr>
              <p:nvPr/>
            </p:nvSpPr>
            <p:spPr bwMode="auto">
              <a:xfrm>
                <a:off x="2930" y="1424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Rectangle 31"/>
              <p:cNvSpPr>
                <a:spLocks noChangeArrowheads="1"/>
              </p:cNvSpPr>
              <p:nvPr/>
            </p:nvSpPr>
            <p:spPr bwMode="auto">
              <a:xfrm>
                <a:off x="2762" y="1353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Line 32"/>
              <p:cNvSpPr>
                <a:spLocks noChangeShapeType="1"/>
              </p:cNvSpPr>
              <p:nvPr/>
            </p:nvSpPr>
            <p:spPr bwMode="auto">
              <a:xfrm>
                <a:off x="2930" y="1157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Rectangle 33"/>
              <p:cNvSpPr>
                <a:spLocks noChangeArrowheads="1"/>
              </p:cNvSpPr>
              <p:nvPr/>
            </p:nvSpPr>
            <p:spPr bwMode="auto">
              <a:xfrm>
                <a:off x="2762" y="1086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Line 34"/>
              <p:cNvSpPr>
                <a:spLocks noChangeShapeType="1"/>
              </p:cNvSpPr>
              <p:nvPr/>
            </p:nvSpPr>
            <p:spPr bwMode="auto">
              <a:xfrm>
                <a:off x="2930" y="890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Rectangle 35"/>
              <p:cNvSpPr>
                <a:spLocks noChangeArrowheads="1"/>
              </p:cNvSpPr>
              <p:nvPr/>
            </p:nvSpPr>
            <p:spPr bwMode="auto">
              <a:xfrm>
                <a:off x="2762" y="819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Line 36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Rectangle 37"/>
              <p:cNvSpPr>
                <a:spLocks noChangeArrowheads="1"/>
              </p:cNvSpPr>
              <p:nvPr/>
            </p:nvSpPr>
            <p:spPr bwMode="auto">
              <a:xfrm>
                <a:off x="2702" y="552"/>
                <a:ext cx="22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Line 38"/>
              <p:cNvSpPr>
                <a:spLocks noChangeShapeType="1"/>
              </p:cNvSpPr>
              <p:nvPr/>
            </p:nvSpPr>
            <p:spPr bwMode="auto">
              <a:xfrm>
                <a:off x="3086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Line 39"/>
              <p:cNvSpPr>
                <a:spLocks noChangeShapeType="1"/>
              </p:cNvSpPr>
              <p:nvPr/>
            </p:nvSpPr>
            <p:spPr bwMode="auto">
              <a:xfrm>
                <a:off x="3242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Line 40"/>
              <p:cNvSpPr>
                <a:spLocks noChangeShapeType="1"/>
              </p:cNvSpPr>
              <p:nvPr/>
            </p:nvSpPr>
            <p:spPr bwMode="auto">
              <a:xfrm>
                <a:off x="3398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Line 41"/>
              <p:cNvSpPr>
                <a:spLocks noChangeShapeType="1"/>
              </p:cNvSpPr>
              <p:nvPr/>
            </p:nvSpPr>
            <p:spPr bwMode="auto">
              <a:xfrm>
                <a:off x="3554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Line 42"/>
              <p:cNvSpPr>
                <a:spLocks noChangeShapeType="1"/>
              </p:cNvSpPr>
              <p:nvPr/>
            </p:nvSpPr>
            <p:spPr bwMode="auto">
              <a:xfrm>
                <a:off x="3866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Line 43"/>
              <p:cNvSpPr>
                <a:spLocks noChangeShapeType="1"/>
              </p:cNvSpPr>
              <p:nvPr/>
            </p:nvSpPr>
            <p:spPr bwMode="auto">
              <a:xfrm>
                <a:off x="4022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Line 44"/>
              <p:cNvSpPr>
                <a:spLocks noChangeShapeType="1"/>
              </p:cNvSpPr>
              <p:nvPr/>
            </p:nvSpPr>
            <p:spPr bwMode="auto">
              <a:xfrm>
                <a:off x="4178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Line 45"/>
              <p:cNvSpPr>
                <a:spLocks noChangeShapeType="1"/>
              </p:cNvSpPr>
              <p:nvPr/>
            </p:nvSpPr>
            <p:spPr bwMode="auto">
              <a:xfrm>
                <a:off x="4335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Line 46"/>
              <p:cNvSpPr>
                <a:spLocks noChangeShapeType="1"/>
              </p:cNvSpPr>
              <p:nvPr/>
            </p:nvSpPr>
            <p:spPr bwMode="auto">
              <a:xfrm>
                <a:off x="4647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Line 47"/>
              <p:cNvSpPr>
                <a:spLocks noChangeShapeType="1"/>
              </p:cNvSpPr>
              <p:nvPr/>
            </p:nvSpPr>
            <p:spPr bwMode="auto">
              <a:xfrm>
                <a:off x="4803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Line 48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Line 49"/>
              <p:cNvSpPr>
                <a:spLocks noChangeShapeType="1"/>
              </p:cNvSpPr>
              <p:nvPr/>
            </p:nvSpPr>
            <p:spPr bwMode="auto">
              <a:xfrm>
                <a:off x="3710" y="623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Line 50"/>
              <p:cNvSpPr>
                <a:spLocks noChangeShapeType="1"/>
              </p:cNvSpPr>
              <p:nvPr/>
            </p:nvSpPr>
            <p:spPr bwMode="auto">
              <a:xfrm>
                <a:off x="4491" y="623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Line 51"/>
              <p:cNvSpPr>
                <a:spLocks noChangeShapeType="1"/>
              </p:cNvSpPr>
              <p:nvPr/>
            </p:nvSpPr>
            <p:spPr bwMode="auto">
              <a:xfrm flipH="1">
                <a:off x="4783" y="1825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Line 52"/>
              <p:cNvSpPr>
                <a:spLocks noChangeShapeType="1"/>
              </p:cNvSpPr>
              <p:nvPr/>
            </p:nvSpPr>
            <p:spPr bwMode="auto">
              <a:xfrm flipH="1">
                <a:off x="4783" y="155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Line 53"/>
              <p:cNvSpPr>
                <a:spLocks noChangeShapeType="1"/>
              </p:cNvSpPr>
              <p:nvPr/>
            </p:nvSpPr>
            <p:spPr bwMode="auto">
              <a:xfrm flipH="1">
                <a:off x="4783" y="129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Line 54"/>
              <p:cNvSpPr>
                <a:spLocks noChangeShapeType="1"/>
              </p:cNvSpPr>
              <p:nvPr/>
            </p:nvSpPr>
            <p:spPr bwMode="auto">
              <a:xfrm flipH="1">
                <a:off x="4783" y="102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Line 55"/>
              <p:cNvSpPr>
                <a:spLocks noChangeShapeType="1"/>
              </p:cNvSpPr>
              <p:nvPr/>
            </p:nvSpPr>
            <p:spPr bwMode="auto">
              <a:xfrm flipH="1">
                <a:off x="4783" y="757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Line 56"/>
              <p:cNvSpPr>
                <a:spLocks noChangeShapeType="1"/>
              </p:cNvSpPr>
              <p:nvPr/>
            </p:nvSpPr>
            <p:spPr bwMode="auto">
              <a:xfrm flipH="1">
                <a:off x="4763" y="1958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Line 57"/>
              <p:cNvSpPr>
                <a:spLocks noChangeShapeType="1"/>
              </p:cNvSpPr>
              <p:nvPr/>
            </p:nvSpPr>
            <p:spPr bwMode="auto">
              <a:xfrm flipH="1">
                <a:off x="4763" y="1691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Line 58"/>
              <p:cNvSpPr>
                <a:spLocks noChangeShapeType="1"/>
              </p:cNvSpPr>
              <p:nvPr/>
            </p:nvSpPr>
            <p:spPr bwMode="auto">
              <a:xfrm flipH="1">
                <a:off x="4763" y="1424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Line 59"/>
              <p:cNvSpPr>
                <a:spLocks noChangeShapeType="1"/>
              </p:cNvSpPr>
              <p:nvPr/>
            </p:nvSpPr>
            <p:spPr bwMode="auto">
              <a:xfrm flipH="1">
                <a:off x="4763" y="1157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Line 60"/>
              <p:cNvSpPr>
                <a:spLocks noChangeShapeType="1"/>
              </p:cNvSpPr>
              <p:nvPr/>
            </p:nvSpPr>
            <p:spPr bwMode="auto">
              <a:xfrm flipH="1">
                <a:off x="4763" y="890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Line 61"/>
              <p:cNvSpPr>
                <a:spLocks noChangeShapeType="1"/>
              </p:cNvSpPr>
              <p:nvPr/>
            </p:nvSpPr>
            <p:spPr bwMode="auto">
              <a:xfrm flipH="1">
                <a:off x="4763" y="623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Line 62"/>
              <p:cNvSpPr>
                <a:spLocks noChangeShapeType="1"/>
              </p:cNvSpPr>
              <p:nvPr/>
            </p:nvSpPr>
            <p:spPr bwMode="auto">
              <a:xfrm>
                <a:off x="2930" y="1958"/>
                <a:ext cx="1873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Line 63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0" cy="133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Line 64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1873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Line 65"/>
              <p:cNvSpPr>
                <a:spLocks noChangeShapeType="1"/>
              </p:cNvSpPr>
              <p:nvPr/>
            </p:nvSpPr>
            <p:spPr bwMode="auto">
              <a:xfrm>
                <a:off x="4803" y="623"/>
                <a:ext cx="0" cy="133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66"/>
              <p:cNvSpPr>
                <a:spLocks noChangeShapeType="1"/>
              </p:cNvSpPr>
              <p:nvPr/>
            </p:nvSpPr>
            <p:spPr bwMode="auto">
              <a:xfrm flipV="1">
                <a:off x="2930" y="1945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67"/>
              <p:cNvSpPr>
                <a:spLocks noChangeShapeType="1"/>
              </p:cNvSpPr>
              <p:nvPr/>
            </p:nvSpPr>
            <p:spPr bwMode="auto">
              <a:xfrm flipV="1">
                <a:off x="2948" y="1941"/>
                <a:ext cx="0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Line 68"/>
              <p:cNvSpPr>
                <a:spLocks noChangeShapeType="1"/>
              </p:cNvSpPr>
              <p:nvPr/>
            </p:nvSpPr>
            <p:spPr bwMode="auto">
              <a:xfrm flipV="1">
                <a:off x="2948" y="193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Line 69"/>
              <p:cNvSpPr>
                <a:spLocks noChangeShapeType="1"/>
              </p:cNvSpPr>
              <p:nvPr/>
            </p:nvSpPr>
            <p:spPr bwMode="auto">
              <a:xfrm flipV="1">
                <a:off x="2953" y="193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Line 70"/>
              <p:cNvSpPr>
                <a:spLocks noChangeShapeType="1"/>
              </p:cNvSpPr>
              <p:nvPr/>
            </p:nvSpPr>
            <p:spPr bwMode="auto">
              <a:xfrm flipV="1">
                <a:off x="2960" y="1925"/>
                <a:ext cx="7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Line 71"/>
              <p:cNvSpPr>
                <a:spLocks noChangeShapeType="1"/>
              </p:cNvSpPr>
              <p:nvPr/>
            </p:nvSpPr>
            <p:spPr bwMode="auto">
              <a:xfrm flipV="1">
                <a:off x="2967" y="1918"/>
                <a:ext cx="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Line 72"/>
              <p:cNvSpPr>
                <a:spLocks noChangeShapeType="1"/>
              </p:cNvSpPr>
              <p:nvPr/>
            </p:nvSpPr>
            <p:spPr bwMode="auto">
              <a:xfrm flipV="1">
                <a:off x="2978" y="191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Line 73"/>
              <p:cNvSpPr>
                <a:spLocks noChangeShapeType="1"/>
              </p:cNvSpPr>
              <p:nvPr/>
            </p:nvSpPr>
            <p:spPr bwMode="auto">
              <a:xfrm flipV="1">
                <a:off x="2983" y="1908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Line 74"/>
              <p:cNvSpPr>
                <a:spLocks noChangeShapeType="1"/>
              </p:cNvSpPr>
              <p:nvPr/>
            </p:nvSpPr>
            <p:spPr bwMode="auto">
              <a:xfrm flipV="1">
                <a:off x="2986" y="190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Line 75"/>
              <p:cNvSpPr>
                <a:spLocks noChangeShapeType="1"/>
              </p:cNvSpPr>
              <p:nvPr/>
            </p:nvSpPr>
            <p:spPr bwMode="auto">
              <a:xfrm flipV="1">
                <a:off x="2990" y="1892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Line 76"/>
              <p:cNvSpPr>
                <a:spLocks noChangeShapeType="1"/>
              </p:cNvSpPr>
              <p:nvPr/>
            </p:nvSpPr>
            <p:spPr bwMode="auto">
              <a:xfrm flipV="1">
                <a:off x="3005" y="189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Line 77"/>
              <p:cNvSpPr>
                <a:spLocks noChangeShapeType="1"/>
              </p:cNvSpPr>
              <p:nvPr/>
            </p:nvSpPr>
            <p:spPr bwMode="auto">
              <a:xfrm flipV="1">
                <a:off x="3008" y="188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Line 78"/>
              <p:cNvSpPr>
                <a:spLocks noChangeShapeType="1"/>
              </p:cNvSpPr>
              <p:nvPr/>
            </p:nvSpPr>
            <p:spPr bwMode="auto">
              <a:xfrm flipV="1">
                <a:off x="3013" y="1881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Line 79"/>
              <p:cNvSpPr>
                <a:spLocks noChangeShapeType="1"/>
              </p:cNvSpPr>
              <p:nvPr/>
            </p:nvSpPr>
            <p:spPr bwMode="auto">
              <a:xfrm flipV="1">
                <a:off x="3020" y="1876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Line 80"/>
              <p:cNvSpPr>
                <a:spLocks noChangeShapeType="1"/>
              </p:cNvSpPr>
              <p:nvPr/>
            </p:nvSpPr>
            <p:spPr bwMode="auto">
              <a:xfrm flipV="1">
                <a:off x="3023" y="1865"/>
                <a:ext cx="12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Line 81"/>
              <p:cNvSpPr>
                <a:spLocks noChangeShapeType="1"/>
              </p:cNvSpPr>
              <p:nvPr/>
            </p:nvSpPr>
            <p:spPr bwMode="auto">
              <a:xfrm flipV="1">
                <a:off x="3039" y="1860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Line 82"/>
              <p:cNvSpPr>
                <a:spLocks noChangeShapeType="1"/>
              </p:cNvSpPr>
              <p:nvPr/>
            </p:nvSpPr>
            <p:spPr bwMode="auto">
              <a:xfrm flipV="1">
                <a:off x="3042" y="1859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Line 83"/>
              <p:cNvSpPr>
                <a:spLocks noChangeShapeType="1"/>
              </p:cNvSpPr>
              <p:nvPr/>
            </p:nvSpPr>
            <p:spPr bwMode="auto">
              <a:xfrm flipV="1">
                <a:off x="3044" y="1855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Line 84"/>
              <p:cNvSpPr>
                <a:spLocks noChangeShapeType="1"/>
              </p:cNvSpPr>
              <p:nvPr/>
            </p:nvSpPr>
            <p:spPr bwMode="auto">
              <a:xfrm flipV="1">
                <a:off x="3051" y="1844"/>
                <a:ext cx="10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Line 85"/>
              <p:cNvSpPr>
                <a:spLocks noChangeShapeType="1"/>
              </p:cNvSpPr>
              <p:nvPr/>
            </p:nvSpPr>
            <p:spPr bwMode="auto">
              <a:xfrm flipV="1">
                <a:off x="3061" y="1839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Line 86"/>
              <p:cNvSpPr>
                <a:spLocks noChangeShapeType="1"/>
              </p:cNvSpPr>
              <p:nvPr/>
            </p:nvSpPr>
            <p:spPr bwMode="auto">
              <a:xfrm flipV="1">
                <a:off x="3069" y="183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Line 87"/>
              <p:cNvSpPr>
                <a:spLocks noChangeShapeType="1"/>
              </p:cNvSpPr>
              <p:nvPr/>
            </p:nvSpPr>
            <p:spPr bwMode="auto">
              <a:xfrm flipV="1">
                <a:off x="3074" y="182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Line 88"/>
              <p:cNvSpPr>
                <a:spLocks noChangeShapeType="1"/>
              </p:cNvSpPr>
              <p:nvPr/>
            </p:nvSpPr>
            <p:spPr bwMode="auto">
              <a:xfrm flipV="1">
                <a:off x="3081" y="1813"/>
                <a:ext cx="16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Line 89"/>
              <p:cNvSpPr>
                <a:spLocks noChangeShapeType="1"/>
              </p:cNvSpPr>
              <p:nvPr/>
            </p:nvSpPr>
            <p:spPr bwMode="auto">
              <a:xfrm flipV="1">
                <a:off x="3100" y="1807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Line 90"/>
              <p:cNvSpPr>
                <a:spLocks noChangeShapeType="1"/>
              </p:cNvSpPr>
              <p:nvPr/>
            </p:nvSpPr>
            <p:spPr bwMode="auto">
              <a:xfrm flipV="1">
                <a:off x="3105" y="180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Line 91"/>
              <p:cNvSpPr>
                <a:spLocks noChangeShapeType="1"/>
              </p:cNvSpPr>
              <p:nvPr/>
            </p:nvSpPr>
            <p:spPr bwMode="auto">
              <a:xfrm flipV="1">
                <a:off x="3112" y="1796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Line 92"/>
              <p:cNvSpPr>
                <a:spLocks noChangeShapeType="1"/>
              </p:cNvSpPr>
              <p:nvPr/>
            </p:nvSpPr>
            <p:spPr bwMode="auto">
              <a:xfrm flipV="1">
                <a:off x="3117" y="1788"/>
                <a:ext cx="11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Line 93"/>
              <p:cNvSpPr>
                <a:spLocks noChangeShapeType="1"/>
              </p:cNvSpPr>
              <p:nvPr/>
            </p:nvSpPr>
            <p:spPr bwMode="auto">
              <a:xfrm flipV="1">
                <a:off x="3131" y="178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Line 94"/>
              <p:cNvSpPr>
                <a:spLocks noChangeShapeType="1"/>
              </p:cNvSpPr>
              <p:nvPr/>
            </p:nvSpPr>
            <p:spPr bwMode="auto">
              <a:xfrm flipV="1">
                <a:off x="3136" y="1777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Line 95"/>
              <p:cNvSpPr>
                <a:spLocks noChangeShapeType="1"/>
              </p:cNvSpPr>
              <p:nvPr/>
            </p:nvSpPr>
            <p:spPr bwMode="auto">
              <a:xfrm flipV="1">
                <a:off x="3143" y="1765"/>
                <a:ext cx="12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Line 96"/>
              <p:cNvSpPr>
                <a:spLocks noChangeShapeType="1"/>
              </p:cNvSpPr>
              <p:nvPr/>
            </p:nvSpPr>
            <p:spPr bwMode="auto">
              <a:xfrm flipV="1">
                <a:off x="3155" y="176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Line 97"/>
              <p:cNvSpPr>
                <a:spLocks noChangeShapeType="1"/>
              </p:cNvSpPr>
              <p:nvPr/>
            </p:nvSpPr>
            <p:spPr bwMode="auto">
              <a:xfrm flipV="1">
                <a:off x="3162" y="175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Line 98"/>
              <p:cNvSpPr>
                <a:spLocks noChangeShapeType="1"/>
              </p:cNvSpPr>
              <p:nvPr/>
            </p:nvSpPr>
            <p:spPr bwMode="auto">
              <a:xfrm flipV="1">
                <a:off x="3167" y="175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99"/>
              <p:cNvSpPr>
                <a:spLocks noChangeShapeType="1"/>
              </p:cNvSpPr>
              <p:nvPr/>
            </p:nvSpPr>
            <p:spPr bwMode="auto">
              <a:xfrm flipV="1">
                <a:off x="3174" y="1736"/>
                <a:ext cx="16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100"/>
              <p:cNvSpPr>
                <a:spLocks noChangeShapeType="1"/>
              </p:cNvSpPr>
              <p:nvPr/>
            </p:nvSpPr>
            <p:spPr bwMode="auto">
              <a:xfrm flipV="1">
                <a:off x="3193" y="1730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Line 101"/>
              <p:cNvSpPr>
                <a:spLocks noChangeShapeType="1"/>
              </p:cNvSpPr>
              <p:nvPr/>
            </p:nvSpPr>
            <p:spPr bwMode="auto">
              <a:xfrm flipV="1">
                <a:off x="3198" y="17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Line 102"/>
              <p:cNvSpPr>
                <a:spLocks noChangeShapeType="1"/>
              </p:cNvSpPr>
              <p:nvPr/>
            </p:nvSpPr>
            <p:spPr bwMode="auto">
              <a:xfrm flipV="1">
                <a:off x="3205" y="1719"/>
                <a:ext cx="6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Line 103"/>
              <p:cNvSpPr>
                <a:spLocks noChangeShapeType="1"/>
              </p:cNvSpPr>
              <p:nvPr/>
            </p:nvSpPr>
            <p:spPr bwMode="auto">
              <a:xfrm flipV="1">
                <a:off x="3211" y="1711"/>
                <a:ext cx="10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104"/>
              <p:cNvSpPr>
                <a:spLocks noChangeShapeType="1"/>
              </p:cNvSpPr>
              <p:nvPr/>
            </p:nvSpPr>
            <p:spPr bwMode="auto">
              <a:xfrm flipV="1">
                <a:off x="3224" y="170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105"/>
              <p:cNvSpPr>
                <a:spLocks noChangeShapeType="1"/>
              </p:cNvSpPr>
              <p:nvPr/>
            </p:nvSpPr>
            <p:spPr bwMode="auto">
              <a:xfrm flipV="1">
                <a:off x="3229" y="1701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Line 106"/>
              <p:cNvSpPr>
                <a:spLocks noChangeShapeType="1"/>
              </p:cNvSpPr>
              <p:nvPr/>
            </p:nvSpPr>
            <p:spPr bwMode="auto">
              <a:xfrm flipV="1">
                <a:off x="3237" y="1689"/>
                <a:ext cx="1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Line 107"/>
              <p:cNvSpPr>
                <a:spLocks noChangeShapeType="1"/>
              </p:cNvSpPr>
              <p:nvPr/>
            </p:nvSpPr>
            <p:spPr bwMode="auto">
              <a:xfrm flipV="1">
                <a:off x="3248" y="168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Line 108"/>
              <p:cNvSpPr>
                <a:spLocks noChangeShapeType="1"/>
              </p:cNvSpPr>
              <p:nvPr/>
            </p:nvSpPr>
            <p:spPr bwMode="auto">
              <a:xfrm flipV="1">
                <a:off x="3256" y="168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Line 109"/>
              <p:cNvSpPr>
                <a:spLocks noChangeShapeType="1"/>
              </p:cNvSpPr>
              <p:nvPr/>
            </p:nvSpPr>
            <p:spPr bwMode="auto">
              <a:xfrm flipV="1">
                <a:off x="3261" y="167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Line 110"/>
              <p:cNvSpPr>
                <a:spLocks noChangeShapeType="1"/>
              </p:cNvSpPr>
              <p:nvPr/>
            </p:nvSpPr>
            <p:spPr bwMode="auto">
              <a:xfrm flipV="1">
                <a:off x="3268" y="166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Line 111"/>
              <p:cNvSpPr>
                <a:spLocks noChangeShapeType="1"/>
              </p:cNvSpPr>
              <p:nvPr/>
            </p:nvSpPr>
            <p:spPr bwMode="auto">
              <a:xfrm flipV="1">
                <a:off x="3287" y="165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Line 112"/>
              <p:cNvSpPr>
                <a:spLocks noChangeShapeType="1"/>
              </p:cNvSpPr>
              <p:nvPr/>
            </p:nvSpPr>
            <p:spPr bwMode="auto">
              <a:xfrm flipV="1">
                <a:off x="3292" y="165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Line 113"/>
              <p:cNvSpPr>
                <a:spLocks noChangeShapeType="1"/>
              </p:cNvSpPr>
              <p:nvPr/>
            </p:nvSpPr>
            <p:spPr bwMode="auto">
              <a:xfrm flipV="1">
                <a:off x="3300" y="164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Line 114"/>
              <p:cNvSpPr>
                <a:spLocks noChangeShapeType="1"/>
              </p:cNvSpPr>
              <p:nvPr/>
            </p:nvSpPr>
            <p:spPr bwMode="auto">
              <a:xfrm flipV="1">
                <a:off x="3304" y="1636"/>
                <a:ext cx="11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Line 115"/>
              <p:cNvSpPr>
                <a:spLocks noChangeShapeType="1"/>
              </p:cNvSpPr>
              <p:nvPr/>
            </p:nvSpPr>
            <p:spPr bwMode="auto">
              <a:xfrm flipV="1">
                <a:off x="3319" y="163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Line 116"/>
              <p:cNvSpPr>
                <a:spLocks noChangeShapeType="1"/>
              </p:cNvSpPr>
              <p:nvPr/>
            </p:nvSpPr>
            <p:spPr bwMode="auto">
              <a:xfrm flipV="1">
                <a:off x="3324" y="16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Line 117"/>
              <p:cNvSpPr>
                <a:spLocks noChangeShapeType="1"/>
              </p:cNvSpPr>
              <p:nvPr/>
            </p:nvSpPr>
            <p:spPr bwMode="auto">
              <a:xfrm flipV="1">
                <a:off x="3331" y="1616"/>
                <a:ext cx="11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Line 118"/>
              <p:cNvSpPr>
                <a:spLocks noChangeShapeType="1"/>
              </p:cNvSpPr>
              <p:nvPr/>
            </p:nvSpPr>
            <p:spPr bwMode="auto">
              <a:xfrm flipV="1">
                <a:off x="3342" y="1612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Line 119"/>
              <p:cNvSpPr>
                <a:spLocks noChangeShapeType="1"/>
              </p:cNvSpPr>
              <p:nvPr/>
            </p:nvSpPr>
            <p:spPr bwMode="auto">
              <a:xfrm flipV="1">
                <a:off x="3351" y="160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Line 120"/>
              <p:cNvSpPr>
                <a:spLocks noChangeShapeType="1"/>
              </p:cNvSpPr>
              <p:nvPr/>
            </p:nvSpPr>
            <p:spPr bwMode="auto">
              <a:xfrm flipV="1">
                <a:off x="3356" y="160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Line 121"/>
              <p:cNvSpPr>
                <a:spLocks noChangeShapeType="1"/>
              </p:cNvSpPr>
              <p:nvPr/>
            </p:nvSpPr>
            <p:spPr bwMode="auto">
              <a:xfrm flipV="1">
                <a:off x="3363" y="1587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Line 122"/>
              <p:cNvSpPr>
                <a:spLocks noChangeShapeType="1"/>
              </p:cNvSpPr>
              <p:nvPr/>
            </p:nvSpPr>
            <p:spPr bwMode="auto">
              <a:xfrm flipV="1">
                <a:off x="3382" y="158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Line 123"/>
              <p:cNvSpPr>
                <a:spLocks noChangeShapeType="1"/>
              </p:cNvSpPr>
              <p:nvPr/>
            </p:nvSpPr>
            <p:spPr bwMode="auto">
              <a:xfrm flipV="1">
                <a:off x="3388" y="157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Line 124"/>
              <p:cNvSpPr>
                <a:spLocks noChangeShapeType="1"/>
              </p:cNvSpPr>
              <p:nvPr/>
            </p:nvSpPr>
            <p:spPr bwMode="auto">
              <a:xfrm flipV="1">
                <a:off x="3395" y="1573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Line 125"/>
              <p:cNvSpPr>
                <a:spLocks noChangeShapeType="1"/>
              </p:cNvSpPr>
              <p:nvPr/>
            </p:nvSpPr>
            <p:spPr bwMode="auto">
              <a:xfrm flipV="1">
                <a:off x="3398" y="1563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Line 126"/>
              <p:cNvSpPr>
                <a:spLocks noChangeShapeType="1"/>
              </p:cNvSpPr>
              <p:nvPr/>
            </p:nvSpPr>
            <p:spPr bwMode="auto">
              <a:xfrm flipV="1">
                <a:off x="3414" y="1559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Line 127"/>
              <p:cNvSpPr>
                <a:spLocks noChangeShapeType="1"/>
              </p:cNvSpPr>
              <p:nvPr/>
            </p:nvSpPr>
            <p:spPr bwMode="auto">
              <a:xfrm flipV="1">
                <a:off x="3417" y="1557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Line 128"/>
              <p:cNvSpPr>
                <a:spLocks noChangeShapeType="1"/>
              </p:cNvSpPr>
              <p:nvPr/>
            </p:nvSpPr>
            <p:spPr bwMode="auto">
              <a:xfrm flipV="1">
                <a:off x="3420" y="155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Line 129"/>
              <p:cNvSpPr>
                <a:spLocks noChangeShapeType="1"/>
              </p:cNvSpPr>
              <p:nvPr/>
            </p:nvSpPr>
            <p:spPr bwMode="auto">
              <a:xfrm flipV="1">
                <a:off x="3427" y="1545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Line 130"/>
              <p:cNvSpPr>
                <a:spLocks noChangeShapeType="1"/>
              </p:cNvSpPr>
              <p:nvPr/>
            </p:nvSpPr>
            <p:spPr bwMode="auto">
              <a:xfrm flipV="1">
                <a:off x="3435" y="1539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Line 131"/>
              <p:cNvSpPr>
                <a:spLocks noChangeShapeType="1"/>
              </p:cNvSpPr>
              <p:nvPr/>
            </p:nvSpPr>
            <p:spPr bwMode="auto">
              <a:xfrm flipV="1">
                <a:off x="3447" y="153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Line 132"/>
              <p:cNvSpPr>
                <a:spLocks noChangeShapeType="1"/>
              </p:cNvSpPr>
              <p:nvPr/>
            </p:nvSpPr>
            <p:spPr bwMode="auto">
              <a:xfrm flipV="1">
                <a:off x="3452" y="1531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Line 133"/>
              <p:cNvSpPr>
                <a:spLocks noChangeShapeType="1"/>
              </p:cNvSpPr>
              <p:nvPr/>
            </p:nvSpPr>
            <p:spPr bwMode="auto">
              <a:xfrm flipV="1">
                <a:off x="3454" y="1530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Line 134"/>
              <p:cNvSpPr>
                <a:spLocks noChangeShapeType="1"/>
              </p:cNvSpPr>
              <p:nvPr/>
            </p:nvSpPr>
            <p:spPr bwMode="auto">
              <a:xfrm flipV="1">
                <a:off x="3460" y="1517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Line 135"/>
              <p:cNvSpPr>
                <a:spLocks noChangeShapeType="1"/>
              </p:cNvSpPr>
              <p:nvPr/>
            </p:nvSpPr>
            <p:spPr bwMode="auto">
              <a:xfrm flipV="1">
                <a:off x="3473" y="1515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Line 136"/>
              <p:cNvSpPr>
                <a:spLocks noChangeShapeType="1"/>
              </p:cNvSpPr>
              <p:nvPr/>
            </p:nvSpPr>
            <p:spPr bwMode="auto">
              <a:xfrm flipV="1">
                <a:off x="3479" y="151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Line 137"/>
              <p:cNvSpPr>
                <a:spLocks noChangeShapeType="1"/>
              </p:cNvSpPr>
              <p:nvPr/>
            </p:nvSpPr>
            <p:spPr bwMode="auto">
              <a:xfrm flipV="1">
                <a:off x="3484" y="150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Line 138"/>
              <p:cNvSpPr>
                <a:spLocks noChangeShapeType="1"/>
              </p:cNvSpPr>
              <p:nvPr/>
            </p:nvSpPr>
            <p:spPr bwMode="auto">
              <a:xfrm flipV="1">
                <a:off x="3492" y="149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 flipV="1">
                <a:off x="3511" y="148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Line 140"/>
              <p:cNvSpPr>
                <a:spLocks noChangeShapeType="1"/>
              </p:cNvSpPr>
              <p:nvPr/>
            </p:nvSpPr>
            <p:spPr bwMode="auto">
              <a:xfrm flipV="1">
                <a:off x="3517" y="148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Line 141"/>
              <p:cNvSpPr>
                <a:spLocks noChangeShapeType="1"/>
              </p:cNvSpPr>
              <p:nvPr/>
            </p:nvSpPr>
            <p:spPr bwMode="auto">
              <a:xfrm flipV="1">
                <a:off x="3524" y="1476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Line 142"/>
              <p:cNvSpPr>
                <a:spLocks noChangeShapeType="1"/>
              </p:cNvSpPr>
              <p:nvPr/>
            </p:nvSpPr>
            <p:spPr bwMode="auto">
              <a:xfrm flipV="1">
                <a:off x="3529" y="1468"/>
                <a:ext cx="12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Line 143"/>
              <p:cNvSpPr>
                <a:spLocks noChangeShapeType="1"/>
              </p:cNvSpPr>
              <p:nvPr/>
            </p:nvSpPr>
            <p:spPr bwMode="auto">
              <a:xfrm flipV="1">
                <a:off x="3544" y="146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Line 144"/>
              <p:cNvSpPr>
                <a:spLocks noChangeShapeType="1"/>
              </p:cNvSpPr>
              <p:nvPr/>
            </p:nvSpPr>
            <p:spPr bwMode="auto">
              <a:xfrm flipV="1">
                <a:off x="3548" y="146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Line 145"/>
              <p:cNvSpPr>
                <a:spLocks noChangeShapeType="1"/>
              </p:cNvSpPr>
              <p:nvPr/>
            </p:nvSpPr>
            <p:spPr bwMode="auto">
              <a:xfrm flipV="1">
                <a:off x="3549" y="145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Line 146"/>
              <p:cNvSpPr>
                <a:spLocks noChangeShapeType="1"/>
              </p:cNvSpPr>
              <p:nvPr/>
            </p:nvSpPr>
            <p:spPr bwMode="auto">
              <a:xfrm flipV="1">
                <a:off x="3557" y="1450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Line 147"/>
              <p:cNvSpPr>
                <a:spLocks noChangeShapeType="1"/>
              </p:cNvSpPr>
              <p:nvPr/>
            </p:nvSpPr>
            <p:spPr bwMode="auto">
              <a:xfrm flipV="1">
                <a:off x="3567" y="1445"/>
                <a:ext cx="6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Line 148"/>
              <p:cNvSpPr>
                <a:spLocks noChangeShapeType="1"/>
              </p:cNvSpPr>
              <p:nvPr/>
            </p:nvSpPr>
            <p:spPr bwMode="auto">
              <a:xfrm flipV="1">
                <a:off x="3577" y="1439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Line 149"/>
              <p:cNvSpPr>
                <a:spLocks noChangeShapeType="1"/>
              </p:cNvSpPr>
              <p:nvPr/>
            </p:nvSpPr>
            <p:spPr bwMode="auto">
              <a:xfrm flipV="1">
                <a:off x="3582" y="1436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Line 150"/>
              <p:cNvSpPr>
                <a:spLocks noChangeShapeType="1"/>
              </p:cNvSpPr>
              <p:nvPr/>
            </p:nvSpPr>
            <p:spPr bwMode="auto">
              <a:xfrm flipV="1">
                <a:off x="3585" y="1436"/>
                <a:ext cx="2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Line 151"/>
              <p:cNvSpPr>
                <a:spLocks noChangeShapeType="1"/>
              </p:cNvSpPr>
              <p:nvPr/>
            </p:nvSpPr>
            <p:spPr bwMode="auto">
              <a:xfrm flipV="1">
                <a:off x="3590" y="1423"/>
                <a:ext cx="14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Line 152"/>
              <p:cNvSpPr>
                <a:spLocks noChangeShapeType="1"/>
              </p:cNvSpPr>
              <p:nvPr/>
            </p:nvSpPr>
            <p:spPr bwMode="auto">
              <a:xfrm flipV="1">
                <a:off x="3604" y="142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Line 153"/>
              <p:cNvSpPr>
                <a:spLocks noChangeShapeType="1"/>
              </p:cNvSpPr>
              <p:nvPr/>
            </p:nvSpPr>
            <p:spPr bwMode="auto">
              <a:xfrm flipV="1">
                <a:off x="3610" y="141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Line 154"/>
              <p:cNvSpPr>
                <a:spLocks noChangeShapeType="1"/>
              </p:cNvSpPr>
              <p:nvPr/>
            </p:nvSpPr>
            <p:spPr bwMode="auto">
              <a:xfrm flipV="1">
                <a:off x="3615" y="1412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Line 155"/>
              <p:cNvSpPr>
                <a:spLocks noChangeShapeType="1"/>
              </p:cNvSpPr>
              <p:nvPr/>
            </p:nvSpPr>
            <p:spPr bwMode="auto">
              <a:xfrm flipV="1">
                <a:off x="3623" y="1399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Line 156"/>
              <p:cNvSpPr>
                <a:spLocks noChangeShapeType="1"/>
              </p:cNvSpPr>
              <p:nvPr/>
            </p:nvSpPr>
            <p:spPr bwMode="auto">
              <a:xfrm flipV="1">
                <a:off x="3643" y="139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Line 157"/>
              <p:cNvSpPr>
                <a:spLocks noChangeShapeType="1"/>
              </p:cNvSpPr>
              <p:nvPr/>
            </p:nvSpPr>
            <p:spPr bwMode="auto">
              <a:xfrm flipV="1">
                <a:off x="3648" y="139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Line 158"/>
              <p:cNvSpPr>
                <a:spLocks noChangeShapeType="1"/>
              </p:cNvSpPr>
              <p:nvPr/>
            </p:nvSpPr>
            <p:spPr bwMode="auto">
              <a:xfrm flipV="1">
                <a:off x="3656" y="138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Line 159"/>
              <p:cNvSpPr>
                <a:spLocks noChangeShapeType="1"/>
              </p:cNvSpPr>
              <p:nvPr/>
            </p:nvSpPr>
            <p:spPr bwMode="auto">
              <a:xfrm flipV="1">
                <a:off x="3660" y="1376"/>
                <a:ext cx="13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Line 160"/>
              <p:cNvSpPr>
                <a:spLocks noChangeShapeType="1"/>
              </p:cNvSpPr>
              <p:nvPr/>
            </p:nvSpPr>
            <p:spPr bwMode="auto">
              <a:xfrm flipV="1">
                <a:off x="3676" y="1372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Line 161"/>
              <p:cNvSpPr>
                <a:spLocks noChangeShapeType="1"/>
              </p:cNvSpPr>
              <p:nvPr/>
            </p:nvSpPr>
            <p:spPr bwMode="auto">
              <a:xfrm flipV="1">
                <a:off x="3679" y="1371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Line 162"/>
              <p:cNvSpPr>
                <a:spLocks noChangeShapeType="1"/>
              </p:cNvSpPr>
              <p:nvPr/>
            </p:nvSpPr>
            <p:spPr bwMode="auto">
              <a:xfrm flipV="1">
                <a:off x="3682" y="136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Line 163"/>
              <p:cNvSpPr>
                <a:spLocks noChangeShapeType="1"/>
              </p:cNvSpPr>
              <p:nvPr/>
            </p:nvSpPr>
            <p:spPr bwMode="auto">
              <a:xfrm flipV="1">
                <a:off x="3689" y="1359"/>
                <a:ext cx="9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Line 164"/>
              <p:cNvSpPr>
                <a:spLocks noChangeShapeType="1"/>
              </p:cNvSpPr>
              <p:nvPr/>
            </p:nvSpPr>
            <p:spPr bwMode="auto">
              <a:xfrm flipV="1">
                <a:off x="3698" y="1353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Line 165"/>
              <p:cNvSpPr>
                <a:spLocks noChangeShapeType="1"/>
              </p:cNvSpPr>
              <p:nvPr/>
            </p:nvSpPr>
            <p:spPr bwMode="auto">
              <a:xfrm flipV="1">
                <a:off x="3709" y="134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Line 166"/>
              <p:cNvSpPr>
                <a:spLocks noChangeShapeType="1"/>
              </p:cNvSpPr>
              <p:nvPr/>
            </p:nvSpPr>
            <p:spPr bwMode="auto">
              <a:xfrm flipV="1">
                <a:off x="3715" y="1346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Line 167"/>
              <p:cNvSpPr>
                <a:spLocks noChangeShapeType="1"/>
              </p:cNvSpPr>
              <p:nvPr/>
            </p:nvSpPr>
            <p:spPr bwMode="auto">
              <a:xfrm flipV="1">
                <a:off x="3716" y="1345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Line 168"/>
              <p:cNvSpPr>
                <a:spLocks noChangeShapeType="1"/>
              </p:cNvSpPr>
              <p:nvPr/>
            </p:nvSpPr>
            <p:spPr bwMode="auto">
              <a:xfrm flipV="1">
                <a:off x="3723" y="1334"/>
                <a:ext cx="12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Line 169"/>
              <p:cNvSpPr>
                <a:spLocks noChangeShapeType="1"/>
              </p:cNvSpPr>
              <p:nvPr/>
            </p:nvSpPr>
            <p:spPr bwMode="auto">
              <a:xfrm flipV="1">
                <a:off x="3735" y="133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Line 170"/>
              <p:cNvSpPr>
                <a:spLocks noChangeShapeType="1"/>
              </p:cNvSpPr>
              <p:nvPr/>
            </p:nvSpPr>
            <p:spPr bwMode="auto">
              <a:xfrm flipV="1">
                <a:off x="3743" y="132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Line 171"/>
              <p:cNvSpPr>
                <a:spLocks noChangeShapeType="1"/>
              </p:cNvSpPr>
              <p:nvPr/>
            </p:nvSpPr>
            <p:spPr bwMode="auto">
              <a:xfrm flipV="1">
                <a:off x="3748" y="132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Line 172"/>
              <p:cNvSpPr>
                <a:spLocks noChangeShapeType="1"/>
              </p:cNvSpPr>
              <p:nvPr/>
            </p:nvSpPr>
            <p:spPr bwMode="auto">
              <a:xfrm flipV="1">
                <a:off x="3756" y="1309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Line 173"/>
              <p:cNvSpPr>
                <a:spLocks noChangeShapeType="1"/>
              </p:cNvSpPr>
              <p:nvPr/>
            </p:nvSpPr>
            <p:spPr bwMode="auto">
              <a:xfrm flipV="1">
                <a:off x="3773" y="130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Line 174"/>
              <p:cNvSpPr>
                <a:spLocks noChangeShapeType="1"/>
              </p:cNvSpPr>
              <p:nvPr/>
            </p:nvSpPr>
            <p:spPr bwMode="auto">
              <a:xfrm flipV="1">
                <a:off x="3776" y="1304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Line 175"/>
              <p:cNvSpPr>
                <a:spLocks noChangeShapeType="1"/>
              </p:cNvSpPr>
              <p:nvPr/>
            </p:nvSpPr>
            <p:spPr bwMode="auto">
              <a:xfrm flipV="1">
                <a:off x="3782" y="130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Line 176"/>
              <p:cNvSpPr>
                <a:spLocks noChangeShapeType="1"/>
              </p:cNvSpPr>
              <p:nvPr/>
            </p:nvSpPr>
            <p:spPr bwMode="auto">
              <a:xfrm flipV="1">
                <a:off x="3790" y="129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Line 177"/>
              <p:cNvSpPr>
                <a:spLocks noChangeShapeType="1"/>
              </p:cNvSpPr>
              <p:nvPr/>
            </p:nvSpPr>
            <p:spPr bwMode="auto">
              <a:xfrm flipV="1">
                <a:off x="3791" y="1287"/>
                <a:ext cx="16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Line 178"/>
              <p:cNvSpPr>
                <a:spLocks noChangeShapeType="1"/>
              </p:cNvSpPr>
              <p:nvPr/>
            </p:nvSpPr>
            <p:spPr bwMode="auto">
              <a:xfrm flipV="1">
                <a:off x="3810" y="128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Line 179"/>
              <p:cNvSpPr>
                <a:spLocks noChangeShapeType="1"/>
              </p:cNvSpPr>
              <p:nvPr/>
            </p:nvSpPr>
            <p:spPr bwMode="auto">
              <a:xfrm flipV="1">
                <a:off x="3816" y="127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Line 180"/>
              <p:cNvSpPr>
                <a:spLocks noChangeShapeType="1"/>
              </p:cNvSpPr>
              <p:nvPr/>
            </p:nvSpPr>
            <p:spPr bwMode="auto">
              <a:xfrm flipV="1">
                <a:off x="3824" y="1273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Line 181"/>
              <p:cNvSpPr>
                <a:spLocks noChangeShapeType="1"/>
              </p:cNvSpPr>
              <p:nvPr/>
            </p:nvSpPr>
            <p:spPr bwMode="auto">
              <a:xfrm flipV="1">
                <a:off x="3829" y="1265"/>
                <a:ext cx="12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Line 182"/>
              <p:cNvSpPr>
                <a:spLocks noChangeShapeType="1"/>
              </p:cNvSpPr>
              <p:nvPr/>
            </p:nvSpPr>
            <p:spPr bwMode="auto">
              <a:xfrm flipV="1">
                <a:off x="3844" y="126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Line 183"/>
              <p:cNvSpPr>
                <a:spLocks noChangeShapeType="1"/>
              </p:cNvSpPr>
              <p:nvPr/>
            </p:nvSpPr>
            <p:spPr bwMode="auto">
              <a:xfrm flipV="1">
                <a:off x="3848" y="1260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Line 184"/>
              <p:cNvSpPr>
                <a:spLocks noChangeShapeType="1"/>
              </p:cNvSpPr>
              <p:nvPr/>
            </p:nvSpPr>
            <p:spPr bwMode="auto">
              <a:xfrm flipV="1">
                <a:off x="3850" y="125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Line 185"/>
              <p:cNvSpPr>
                <a:spLocks noChangeShapeType="1"/>
              </p:cNvSpPr>
              <p:nvPr/>
            </p:nvSpPr>
            <p:spPr bwMode="auto">
              <a:xfrm flipV="1">
                <a:off x="3858" y="1249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Line 186"/>
              <p:cNvSpPr>
                <a:spLocks noChangeShapeType="1"/>
              </p:cNvSpPr>
              <p:nvPr/>
            </p:nvSpPr>
            <p:spPr bwMode="auto">
              <a:xfrm flipV="1">
                <a:off x="3866" y="1244"/>
                <a:ext cx="9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Line 187"/>
              <p:cNvSpPr>
                <a:spLocks noChangeShapeType="1"/>
              </p:cNvSpPr>
              <p:nvPr/>
            </p:nvSpPr>
            <p:spPr bwMode="auto">
              <a:xfrm flipV="1">
                <a:off x="3878" y="123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Line 188"/>
              <p:cNvSpPr>
                <a:spLocks noChangeShapeType="1"/>
              </p:cNvSpPr>
              <p:nvPr/>
            </p:nvSpPr>
            <p:spPr bwMode="auto">
              <a:xfrm flipV="1">
                <a:off x="3884" y="123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Line 189"/>
              <p:cNvSpPr>
                <a:spLocks noChangeShapeType="1"/>
              </p:cNvSpPr>
              <p:nvPr/>
            </p:nvSpPr>
            <p:spPr bwMode="auto">
              <a:xfrm flipV="1">
                <a:off x="3885" y="1235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Line 190"/>
              <p:cNvSpPr>
                <a:spLocks noChangeShapeType="1"/>
              </p:cNvSpPr>
              <p:nvPr/>
            </p:nvSpPr>
            <p:spPr bwMode="auto">
              <a:xfrm flipV="1">
                <a:off x="3892" y="1226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Line 191"/>
              <p:cNvSpPr>
                <a:spLocks noChangeShapeType="1"/>
              </p:cNvSpPr>
              <p:nvPr/>
            </p:nvSpPr>
            <p:spPr bwMode="auto">
              <a:xfrm flipV="1">
                <a:off x="3904" y="1223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Line 192"/>
              <p:cNvSpPr>
                <a:spLocks noChangeShapeType="1"/>
              </p:cNvSpPr>
              <p:nvPr/>
            </p:nvSpPr>
            <p:spPr bwMode="auto">
              <a:xfrm flipV="1">
                <a:off x="3912" y="121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Line 193"/>
              <p:cNvSpPr>
                <a:spLocks noChangeShapeType="1"/>
              </p:cNvSpPr>
              <p:nvPr/>
            </p:nvSpPr>
            <p:spPr bwMode="auto">
              <a:xfrm flipV="1">
                <a:off x="3918" y="121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Line 194"/>
              <p:cNvSpPr>
                <a:spLocks noChangeShapeType="1"/>
              </p:cNvSpPr>
              <p:nvPr/>
            </p:nvSpPr>
            <p:spPr bwMode="auto">
              <a:xfrm flipV="1">
                <a:off x="3922" y="1214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Line 195"/>
              <p:cNvSpPr>
                <a:spLocks noChangeShapeType="1"/>
              </p:cNvSpPr>
              <p:nvPr/>
            </p:nvSpPr>
            <p:spPr bwMode="auto">
              <a:xfrm flipV="1">
                <a:off x="3926" y="1203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Line 196"/>
              <p:cNvSpPr>
                <a:spLocks noChangeShapeType="1"/>
              </p:cNvSpPr>
              <p:nvPr/>
            </p:nvSpPr>
            <p:spPr bwMode="auto">
              <a:xfrm flipV="1">
                <a:off x="3941" y="120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Line 197"/>
              <p:cNvSpPr>
                <a:spLocks noChangeShapeType="1"/>
              </p:cNvSpPr>
              <p:nvPr/>
            </p:nvSpPr>
            <p:spPr bwMode="auto">
              <a:xfrm flipV="1">
                <a:off x="3947" y="11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Line 198"/>
              <p:cNvSpPr>
                <a:spLocks noChangeShapeType="1"/>
              </p:cNvSpPr>
              <p:nvPr/>
            </p:nvSpPr>
            <p:spPr bwMode="auto">
              <a:xfrm flipV="1">
                <a:off x="3953" y="119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Line 199"/>
              <p:cNvSpPr>
                <a:spLocks noChangeShapeType="1"/>
              </p:cNvSpPr>
              <p:nvPr/>
            </p:nvSpPr>
            <p:spPr bwMode="auto">
              <a:xfrm flipV="1">
                <a:off x="3961" y="1181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Line 200"/>
              <p:cNvSpPr>
                <a:spLocks noChangeShapeType="1"/>
              </p:cNvSpPr>
              <p:nvPr/>
            </p:nvSpPr>
            <p:spPr bwMode="auto">
              <a:xfrm flipV="1">
                <a:off x="3981" y="11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Line 201"/>
              <p:cNvSpPr>
                <a:spLocks noChangeShapeType="1"/>
              </p:cNvSpPr>
              <p:nvPr/>
            </p:nvSpPr>
            <p:spPr bwMode="auto">
              <a:xfrm flipV="1">
                <a:off x="3987" y="117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Line 202"/>
              <p:cNvSpPr>
                <a:spLocks noChangeShapeType="1"/>
              </p:cNvSpPr>
              <p:nvPr/>
            </p:nvSpPr>
            <p:spPr bwMode="auto">
              <a:xfrm flipV="1">
                <a:off x="3995" y="1169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Line 203"/>
              <p:cNvSpPr>
                <a:spLocks noChangeShapeType="1"/>
              </p:cNvSpPr>
              <p:nvPr/>
            </p:nvSpPr>
            <p:spPr bwMode="auto">
              <a:xfrm flipV="1">
                <a:off x="3997" y="1160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Line 204"/>
              <p:cNvSpPr>
                <a:spLocks noChangeShapeType="1"/>
              </p:cNvSpPr>
              <p:nvPr/>
            </p:nvSpPr>
            <p:spPr bwMode="auto">
              <a:xfrm flipV="1">
                <a:off x="4016" y="1158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Group 406"/>
            <p:cNvGrpSpPr>
              <a:grpSpLocks/>
            </p:cNvGrpSpPr>
            <p:nvPr/>
          </p:nvGrpSpPr>
          <p:grpSpPr bwMode="auto">
            <a:xfrm>
              <a:off x="2908" y="756"/>
              <a:ext cx="1916" cy="1218"/>
              <a:chOff x="2908" y="756"/>
              <a:chExt cx="1916" cy="1218"/>
            </a:xfrm>
          </p:grpSpPr>
          <p:sp>
            <p:nvSpPr>
              <p:cNvPr id="67" name="Line 206"/>
              <p:cNvSpPr>
                <a:spLocks noChangeShapeType="1"/>
              </p:cNvSpPr>
              <p:nvPr/>
            </p:nvSpPr>
            <p:spPr bwMode="auto">
              <a:xfrm flipV="1">
                <a:off x="4016" y="1155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207"/>
              <p:cNvSpPr>
                <a:spLocks noChangeShapeType="1"/>
              </p:cNvSpPr>
              <p:nvPr/>
            </p:nvSpPr>
            <p:spPr bwMode="auto">
              <a:xfrm flipV="1">
                <a:off x="4022" y="115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208"/>
              <p:cNvSpPr>
                <a:spLocks noChangeShapeType="1"/>
              </p:cNvSpPr>
              <p:nvPr/>
            </p:nvSpPr>
            <p:spPr bwMode="auto">
              <a:xfrm flipV="1">
                <a:off x="4030" y="1147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9"/>
              <p:cNvSpPr>
                <a:spLocks noChangeShapeType="1"/>
              </p:cNvSpPr>
              <p:nvPr/>
            </p:nvSpPr>
            <p:spPr bwMode="auto">
              <a:xfrm flipV="1">
                <a:off x="4035" y="1140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0"/>
              <p:cNvSpPr>
                <a:spLocks noChangeShapeType="1"/>
              </p:cNvSpPr>
              <p:nvPr/>
            </p:nvSpPr>
            <p:spPr bwMode="auto">
              <a:xfrm flipV="1">
                <a:off x="4051" y="1136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Line 211"/>
              <p:cNvSpPr>
                <a:spLocks noChangeShapeType="1"/>
              </p:cNvSpPr>
              <p:nvPr/>
            </p:nvSpPr>
            <p:spPr bwMode="auto">
              <a:xfrm flipV="1">
                <a:off x="4054" y="1135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Line 212"/>
              <p:cNvSpPr>
                <a:spLocks noChangeShapeType="1"/>
              </p:cNvSpPr>
              <p:nvPr/>
            </p:nvSpPr>
            <p:spPr bwMode="auto">
              <a:xfrm flipV="1">
                <a:off x="4056" y="113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Line 213"/>
              <p:cNvSpPr>
                <a:spLocks noChangeShapeType="1"/>
              </p:cNvSpPr>
              <p:nvPr/>
            </p:nvSpPr>
            <p:spPr bwMode="auto">
              <a:xfrm flipV="1">
                <a:off x="4064" y="1125"/>
                <a:ext cx="8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Line 214"/>
              <p:cNvSpPr>
                <a:spLocks noChangeShapeType="1"/>
              </p:cNvSpPr>
              <p:nvPr/>
            </p:nvSpPr>
            <p:spPr bwMode="auto">
              <a:xfrm flipV="1">
                <a:off x="4072" y="1120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Line 215"/>
              <p:cNvSpPr>
                <a:spLocks noChangeShapeType="1"/>
              </p:cNvSpPr>
              <p:nvPr/>
            </p:nvSpPr>
            <p:spPr bwMode="auto">
              <a:xfrm flipV="1">
                <a:off x="4085" y="111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Line 216"/>
              <p:cNvSpPr>
                <a:spLocks noChangeShapeType="1"/>
              </p:cNvSpPr>
              <p:nvPr/>
            </p:nvSpPr>
            <p:spPr bwMode="auto">
              <a:xfrm flipV="1">
                <a:off x="4091" y="111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Line 217"/>
              <p:cNvSpPr>
                <a:spLocks noChangeShapeType="1"/>
              </p:cNvSpPr>
              <p:nvPr/>
            </p:nvSpPr>
            <p:spPr bwMode="auto">
              <a:xfrm flipV="1">
                <a:off x="4099" y="1104"/>
                <a:ext cx="11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Line 218"/>
              <p:cNvSpPr>
                <a:spLocks noChangeShapeType="1"/>
              </p:cNvSpPr>
              <p:nvPr/>
            </p:nvSpPr>
            <p:spPr bwMode="auto">
              <a:xfrm flipV="1">
                <a:off x="4110" y="1100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Line 219"/>
              <p:cNvSpPr>
                <a:spLocks noChangeShapeType="1"/>
              </p:cNvSpPr>
              <p:nvPr/>
            </p:nvSpPr>
            <p:spPr bwMode="auto">
              <a:xfrm flipV="1">
                <a:off x="4120" y="109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Line 220"/>
              <p:cNvSpPr>
                <a:spLocks noChangeShapeType="1"/>
              </p:cNvSpPr>
              <p:nvPr/>
            </p:nvSpPr>
            <p:spPr bwMode="auto">
              <a:xfrm flipV="1">
                <a:off x="4126" y="1093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Line 221"/>
              <p:cNvSpPr>
                <a:spLocks noChangeShapeType="1"/>
              </p:cNvSpPr>
              <p:nvPr/>
            </p:nvSpPr>
            <p:spPr bwMode="auto">
              <a:xfrm flipV="1">
                <a:off x="4129" y="109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Line 222"/>
              <p:cNvSpPr>
                <a:spLocks noChangeShapeType="1"/>
              </p:cNvSpPr>
              <p:nvPr/>
            </p:nvSpPr>
            <p:spPr bwMode="auto">
              <a:xfrm flipV="1">
                <a:off x="4134" y="1083"/>
                <a:ext cx="13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Line 223"/>
              <p:cNvSpPr>
                <a:spLocks noChangeShapeType="1"/>
              </p:cNvSpPr>
              <p:nvPr/>
            </p:nvSpPr>
            <p:spPr bwMode="auto">
              <a:xfrm flipV="1">
                <a:off x="4147" y="108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Line 224"/>
              <p:cNvSpPr>
                <a:spLocks noChangeShapeType="1"/>
              </p:cNvSpPr>
              <p:nvPr/>
            </p:nvSpPr>
            <p:spPr bwMode="auto">
              <a:xfrm flipV="1">
                <a:off x="4156" y="107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Line 225"/>
              <p:cNvSpPr>
                <a:spLocks noChangeShapeType="1"/>
              </p:cNvSpPr>
              <p:nvPr/>
            </p:nvSpPr>
            <p:spPr bwMode="auto">
              <a:xfrm flipV="1">
                <a:off x="4161" y="107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Line 226"/>
              <p:cNvSpPr>
                <a:spLocks noChangeShapeType="1"/>
              </p:cNvSpPr>
              <p:nvPr/>
            </p:nvSpPr>
            <p:spPr bwMode="auto">
              <a:xfrm>
                <a:off x="4166" y="107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Line 227"/>
              <p:cNvSpPr>
                <a:spLocks noChangeShapeType="1"/>
              </p:cNvSpPr>
              <p:nvPr/>
            </p:nvSpPr>
            <p:spPr bwMode="auto">
              <a:xfrm flipV="1">
                <a:off x="4170" y="1062"/>
                <a:ext cx="15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Line 228"/>
              <p:cNvSpPr>
                <a:spLocks noChangeShapeType="1"/>
              </p:cNvSpPr>
              <p:nvPr/>
            </p:nvSpPr>
            <p:spPr bwMode="auto">
              <a:xfrm flipV="1">
                <a:off x="4185" y="1061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Line 229"/>
              <p:cNvSpPr>
                <a:spLocks noChangeShapeType="1"/>
              </p:cNvSpPr>
              <p:nvPr/>
            </p:nvSpPr>
            <p:spPr bwMode="auto">
              <a:xfrm flipV="1">
                <a:off x="4191" y="105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Line 230"/>
              <p:cNvSpPr>
                <a:spLocks noChangeShapeType="1"/>
              </p:cNvSpPr>
              <p:nvPr/>
            </p:nvSpPr>
            <p:spPr bwMode="auto">
              <a:xfrm flipV="1">
                <a:off x="4197" y="105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Line 231"/>
              <p:cNvSpPr>
                <a:spLocks noChangeShapeType="1"/>
              </p:cNvSpPr>
              <p:nvPr/>
            </p:nvSpPr>
            <p:spPr bwMode="auto">
              <a:xfrm flipV="1">
                <a:off x="4205" y="1042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Line 232"/>
              <p:cNvSpPr>
                <a:spLocks noChangeShapeType="1"/>
              </p:cNvSpPr>
              <p:nvPr/>
            </p:nvSpPr>
            <p:spPr bwMode="auto">
              <a:xfrm flipV="1">
                <a:off x="4222" y="1042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233"/>
              <p:cNvSpPr>
                <a:spLocks noChangeShapeType="1"/>
              </p:cNvSpPr>
              <p:nvPr/>
            </p:nvSpPr>
            <p:spPr bwMode="auto">
              <a:xfrm flipV="1">
                <a:off x="4226" y="1037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Line 234"/>
              <p:cNvSpPr>
                <a:spLocks noChangeShapeType="1"/>
              </p:cNvSpPr>
              <p:nvPr/>
            </p:nvSpPr>
            <p:spPr bwMode="auto">
              <a:xfrm flipV="1">
                <a:off x="4232" y="103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Line 235"/>
              <p:cNvSpPr>
                <a:spLocks noChangeShapeType="1"/>
              </p:cNvSpPr>
              <p:nvPr/>
            </p:nvSpPr>
            <p:spPr bwMode="auto">
              <a:xfrm flipV="1">
                <a:off x="4240" y="1032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236"/>
              <p:cNvSpPr>
                <a:spLocks noChangeShapeType="1"/>
              </p:cNvSpPr>
              <p:nvPr/>
            </p:nvSpPr>
            <p:spPr bwMode="auto">
              <a:xfrm flipV="1">
                <a:off x="4241" y="1023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Line 237"/>
              <p:cNvSpPr>
                <a:spLocks noChangeShapeType="1"/>
              </p:cNvSpPr>
              <p:nvPr/>
            </p:nvSpPr>
            <p:spPr bwMode="auto">
              <a:xfrm flipV="1">
                <a:off x="4262" y="101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Line 238"/>
              <p:cNvSpPr>
                <a:spLocks noChangeShapeType="1"/>
              </p:cNvSpPr>
              <p:nvPr/>
            </p:nvSpPr>
            <p:spPr bwMode="auto">
              <a:xfrm flipV="1">
                <a:off x="4268" y="1015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239"/>
              <p:cNvSpPr>
                <a:spLocks noChangeShapeType="1"/>
              </p:cNvSpPr>
              <p:nvPr/>
            </p:nvSpPr>
            <p:spPr bwMode="auto">
              <a:xfrm flipV="1">
                <a:off x="4276" y="101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Line 240"/>
              <p:cNvSpPr>
                <a:spLocks noChangeShapeType="1"/>
              </p:cNvSpPr>
              <p:nvPr/>
            </p:nvSpPr>
            <p:spPr bwMode="auto">
              <a:xfrm flipV="1">
                <a:off x="4278" y="1004"/>
                <a:ext cx="16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Line 241"/>
              <p:cNvSpPr>
                <a:spLocks noChangeShapeType="1"/>
              </p:cNvSpPr>
              <p:nvPr/>
            </p:nvSpPr>
            <p:spPr bwMode="auto">
              <a:xfrm flipV="1">
                <a:off x="4297" y="100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Line 242"/>
              <p:cNvSpPr>
                <a:spLocks noChangeShapeType="1"/>
              </p:cNvSpPr>
              <p:nvPr/>
            </p:nvSpPr>
            <p:spPr bwMode="auto">
              <a:xfrm flipV="1">
                <a:off x="4304" y="99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243"/>
              <p:cNvSpPr>
                <a:spLocks noChangeShapeType="1"/>
              </p:cNvSpPr>
              <p:nvPr/>
            </p:nvSpPr>
            <p:spPr bwMode="auto">
              <a:xfrm flipV="1">
                <a:off x="4312" y="993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244"/>
              <p:cNvSpPr>
                <a:spLocks noChangeShapeType="1"/>
              </p:cNvSpPr>
              <p:nvPr/>
            </p:nvSpPr>
            <p:spPr bwMode="auto">
              <a:xfrm flipV="1">
                <a:off x="4316" y="986"/>
                <a:ext cx="14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245"/>
              <p:cNvSpPr>
                <a:spLocks noChangeShapeType="1"/>
              </p:cNvSpPr>
              <p:nvPr/>
            </p:nvSpPr>
            <p:spPr bwMode="auto">
              <a:xfrm flipV="1">
                <a:off x="4333" y="983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Line 246"/>
              <p:cNvSpPr>
                <a:spLocks noChangeShapeType="1"/>
              </p:cNvSpPr>
              <p:nvPr/>
            </p:nvSpPr>
            <p:spPr bwMode="auto">
              <a:xfrm flipV="1">
                <a:off x="4335" y="981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Line 247"/>
              <p:cNvSpPr>
                <a:spLocks noChangeShapeType="1"/>
              </p:cNvSpPr>
              <p:nvPr/>
            </p:nvSpPr>
            <p:spPr bwMode="auto">
              <a:xfrm flipV="1">
                <a:off x="4339" y="97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Line 248"/>
              <p:cNvSpPr>
                <a:spLocks noChangeShapeType="1"/>
              </p:cNvSpPr>
              <p:nvPr/>
            </p:nvSpPr>
            <p:spPr bwMode="auto">
              <a:xfrm flipV="1">
                <a:off x="4348" y="97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Line 249"/>
              <p:cNvSpPr>
                <a:spLocks noChangeShapeType="1"/>
              </p:cNvSpPr>
              <p:nvPr/>
            </p:nvSpPr>
            <p:spPr bwMode="auto">
              <a:xfrm flipV="1">
                <a:off x="4353" y="967"/>
                <a:ext cx="13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Line 250"/>
              <p:cNvSpPr>
                <a:spLocks noChangeShapeType="1"/>
              </p:cNvSpPr>
              <p:nvPr/>
            </p:nvSpPr>
            <p:spPr bwMode="auto">
              <a:xfrm flipV="1">
                <a:off x="4369" y="964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Line 251"/>
              <p:cNvSpPr>
                <a:spLocks noChangeShapeType="1"/>
              </p:cNvSpPr>
              <p:nvPr/>
            </p:nvSpPr>
            <p:spPr bwMode="auto">
              <a:xfrm flipV="1">
                <a:off x="4372" y="963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Line 252"/>
              <p:cNvSpPr>
                <a:spLocks noChangeShapeType="1"/>
              </p:cNvSpPr>
              <p:nvPr/>
            </p:nvSpPr>
            <p:spPr bwMode="auto">
              <a:xfrm flipV="1">
                <a:off x="4375" y="96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Line 253"/>
              <p:cNvSpPr>
                <a:spLocks noChangeShapeType="1"/>
              </p:cNvSpPr>
              <p:nvPr/>
            </p:nvSpPr>
            <p:spPr bwMode="auto">
              <a:xfrm flipV="1">
                <a:off x="4384" y="955"/>
                <a:ext cx="7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Line 254"/>
              <p:cNvSpPr>
                <a:spLocks noChangeShapeType="1"/>
              </p:cNvSpPr>
              <p:nvPr/>
            </p:nvSpPr>
            <p:spPr bwMode="auto">
              <a:xfrm flipV="1">
                <a:off x="4391" y="949"/>
                <a:ext cx="11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Line 255"/>
              <p:cNvSpPr>
                <a:spLocks noChangeShapeType="1"/>
              </p:cNvSpPr>
              <p:nvPr/>
            </p:nvSpPr>
            <p:spPr bwMode="auto">
              <a:xfrm flipV="1">
                <a:off x="4405" y="94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Line 256"/>
              <p:cNvSpPr>
                <a:spLocks noChangeShapeType="1"/>
              </p:cNvSpPr>
              <p:nvPr/>
            </p:nvSpPr>
            <p:spPr bwMode="auto">
              <a:xfrm flipV="1">
                <a:off x="4409" y="945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Line 257"/>
              <p:cNvSpPr>
                <a:spLocks noChangeShapeType="1"/>
              </p:cNvSpPr>
              <p:nvPr/>
            </p:nvSpPr>
            <p:spPr bwMode="auto">
              <a:xfrm flipV="1">
                <a:off x="4411" y="94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Line 258"/>
              <p:cNvSpPr>
                <a:spLocks noChangeShapeType="1"/>
              </p:cNvSpPr>
              <p:nvPr/>
            </p:nvSpPr>
            <p:spPr bwMode="auto">
              <a:xfrm flipV="1">
                <a:off x="4420" y="936"/>
                <a:ext cx="8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Line 259"/>
              <p:cNvSpPr>
                <a:spLocks noChangeShapeType="1"/>
              </p:cNvSpPr>
              <p:nvPr/>
            </p:nvSpPr>
            <p:spPr bwMode="auto">
              <a:xfrm flipV="1">
                <a:off x="4428" y="932"/>
                <a:ext cx="10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Line 260"/>
              <p:cNvSpPr>
                <a:spLocks noChangeShapeType="1"/>
              </p:cNvSpPr>
              <p:nvPr/>
            </p:nvSpPr>
            <p:spPr bwMode="auto">
              <a:xfrm flipV="1">
                <a:off x="4441" y="9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261"/>
              <p:cNvSpPr>
                <a:spLocks noChangeShapeType="1"/>
              </p:cNvSpPr>
              <p:nvPr/>
            </p:nvSpPr>
            <p:spPr bwMode="auto">
              <a:xfrm flipV="1">
                <a:off x="4447" y="92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262"/>
              <p:cNvSpPr>
                <a:spLocks noChangeShapeType="1"/>
              </p:cNvSpPr>
              <p:nvPr/>
            </p:nvSpPr>
            <p:spPr bwMode="auto">
              <a:xfrm flipV="1">
                <a:off x="4456" y="918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Line 263"/>
              <p:cNvSpPr>
                <a:spLocks noChangeShapeType="1"/>
              </p:cNvSpPr>
              <p:nvPr/>
            </p:nvSpPr>
            <p:spPr bwMode="auto">
              <a:xfrm flipV="1">
                <a:off x="4466" y="914"/>
                <a:ext cx="8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264"/>
              <p:cNvSpPr>
                <a:spLocks noChangeShapeType="1"/>
              </p:cNvSpPr>
              <p:nvPr/>
            </p:nvSpPr>
            <p:spPr bwMode="auto">
              <a:xfrm flipV="1">
                <a:off x="4478" y="9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Line 265"/>
              <p:cNvSpPr>
                <a:spLocks noChangeShapeType="1"/>
              </p:cNvSpPr>
              <p:nvPr/>
            </p:nvSpPr>
            <p:spPr bwMode="auto">
              <a:xfrm flipV="1">
                <a:off x="4484" y="909"/>
                <a:ext cx="0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266"/>
              <p:cNvSpPr>
                <a:spLocks noChangeShapeType="1"/>
              </p:cNvSpPr>
              <p:nvPr/>
            </p:nvSpPr>
            <p:spPr bwMode="auto">
              <a:xfrm flipV="1">
                <a:off x="4484" y="907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267"/>
              <p:cNvSpPr>
                <a:spLocks noChangeShapeType="1"/>
              </p:cNvSpPr>
              <p:nvPr/>
            </p:nvSpPr>
            <p:spPr bwMode="auto">
              <a:xfrm flipV="1">
                <a:off x="4492" y="901"/>
                <a:ext cx="11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268"/>
              <p:cNvSpPr>
                <a:spLocks noChangeShapeType="1"/>
              </p:cNvSpPr>
              <p:nvPr/>
            </p:nvSpPr>
            <p:spPr bwMode="auto">
              <a:xfrm flipV="1">
                <a:off x="4503" y="897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269"/>
              <p:cNvSpPr>
                <a:spLocks noChangeShapeType="1"/>
              </p:cNvSpPr>
              <p:nvPr/>
            </p:nvSpPr>
            <p:spPr bwMode="auto">
              <a:xfrm flipV="1">
                <a:off x="4514" y="893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270"/>
              <p:cNvSpPr>
                <a:spLocks noChangeShapeType="1"/>
              </p:cNvSpPr>
              <p:nvPr/>
            </p:nvSpPr>
            <p:spPr bwMode="auto">
              <a:xfrm flipV="1">
                <a:off x="4520" y="89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271"/>
              <p:cNvSpPr>
                <a:spLocks noChangeShapeType="1"/>
              </p:cNvSpPr>
              <p:nvPr/>
            </p:nvSpPr>
            <p:spPr bwMode="auto">
              <a:xfrm flipV="1">
                <a:off x="4522" y="890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272"/>
              <p:cNvSpPr>
                <a:spLocks noChangeShapeType="1"/>
              </p:cNvSpPr>
              <p:nvPr/>
            </p:nvSpPr>
            <p:spPr bwMode="auto">
              <a:xfrm flipV="1">
                <a:off x="4529" y="883"/>
                <a:ext cx="12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273"/>
              <p:cNvSpPr>
                <a:spLocks noChangeShapeType="1"/>
              </p:cNvSpPr>
              <p:nvPr/>
            </p:nvSpPr>
            <p:spPr bwMode="auto">
              <a:xfrm flipV="1">
                <a:off x="4541" y="880"/>
                <a:ext cx="6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274"/>
              <p:cNvSpPr>
                <a:spLocks noChangeShapeType="1"/>
              </p:cNvSpPr>
              <p:nvPr/>
            </p:nvSpPr>
            <p:spPr bwMode="auto">
              <a:xfrm flipV="1">
                <a:off x="4551" y="8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275"/>
              <p:cNvSpPr>
                <a:spLocks noChangeShapeType="1"/>
              </p:cNvSpPr>
              <p:nvPr/>
            </p:nvSpPr>
            <p:spPr bwMode="auto">
              <a:xfrm flipV="1">
                <a:off x="4557" y="875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276"/>
              <p:cNvSpPr>
                <a:spLocks noChangeShapeType="1"/>
              </p:cNvSpPr>
              <p:nvPr/>
            </p:nvSpPr>
            <p:spPr bwMode="auto">
              <a:xfrm flipV="1">
                <a:off x="4559" y="874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277"/>
              <p:cNvSpPr>
                <a:spLocks noChangeShapeType="1"/>
              </p:cNvSpPr>
              <p:nvPr/>
            </p:nvSpPr>
            <p:spPr bwMode="auto">
              <a:xfrm flipV="1">
                <a:off x="4565" y="866"/>
                <a:ext cx="13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278"/>
              <p:cNvSpPr>
                <a:spLocks noChangeShapeType="1"/>
              </p:cNvSpPr>
              <p:nvPr/>
            </p:nvSpPr>
            <p:spPr bwMode="auto">
              <a:xfrm flipV="1">
                <a:off x="4578" y="864"/>
                <a:ext cx="6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279"/>
              <p:cNvSpPr>
                <a:spLocks noChangeShapeType="1"/>
              </p:cNvSpPr>
              <p:nvPr/>
            </p:nvSpPr>
            <p:spPr bwMode="auto">
              <a:xfrm flipV="1">
                <a:off x="4587" y="86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280"/>
              <p:cNvSpPr>
                <a:spLocks noChangeShapeType="1"/>
              </p:cNvSpPr>
              <p:nvPr/>
            </p:nvSpPr>
            <p:spPr bwMode="auto">
              <a:xfrm flipV="1">
                <a:off x="4594" y="858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281"/>
              <p:cNvSpPr>
                <a:spLocks noChangeShapeType="1"/>
              </p:cNvSpPr>
              <p:nvPr/>
            </p:nvSpPr>
            <p:spPr bwMode="auto">
              <a:xfrm flipV="1">
                <a:off x="4597" y="85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282"/>
              <p:cNvSpPr>
                <a:spLocks noChangeShapeType="1"/>
              </p:cNvSpPr>
              <p:nvPr/>
            </p:nvSpPr>
            <p:spPr bwMode="auto">
              <a:xfrm flipV="1">
                <a:off x="4602" y="849"/>
                <a:ext cx="14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283"/>
              <p:cNvSpPr>
                <a:spLocks noChangeShapeType="1"/>
              </p:cNvSpPr>
              <p:nvPr/>
            </p:nvSpPr>
            <p:spPr bwMode="auto">
              <a:xfrm flipV="1">
                <a:off x="4616" y="84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284"/>
              <p:cNvSpPr>
                <a:spLocks noChangeShapeType="1"/>
              </p:cNvSpPr>
              <p:nvPr/>
            </p:nvSpPr>
            <p:spPr bwMode="auto">
              <a:xfrm flipV="1">
                <a:off x="4624" y="84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285"/>
              <p:cNvSpPr>
                <a:spLocks noChangeShapeType="1"/>
              </p:cNvSpPr>
              <p:nvPr/>
            </p:nvSpPr>
            <p:spPr bwMode="auto">
              <a:xfrm flipV="1">
                <a:off x="4630" y="84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286"/>
              <p:cNvSpPr>
                <a:spLocks noChangeShapeType="1"/>
              </p:cNvSpPr>
              <p:nvPr/>
            </p:nvSpPr>
            <p:spPr bwMode="auto">
              <a:xfrm flipV="1">
                <a:off x="4634" y="841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Line 287"/>
              <p:cNvSpPr>
                <a:spLocks noChangeShapeType="1"/>
              </p:cNvSpPr>
              <p:nvPr/>
            </p:nvSpPr>
            <p:spPr bwMode="auto">
              <a:xfrm flipV="1">
                <a:off x="4639" y="833"/>
                <a:ext cx="14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Line 288"/>
              <p:cNvSpPr>
                <a:spLocks noChangeShapeType="1"/>
              </p:cNvSpPr>
              <p:nvPr/>
            </p:nvSpPr>
            <p:spPr bwMode="auto">
              <a:xfrm flipV="1">
                <a:off x="4653" y="83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Line 289"/>
              <p:cNvSpPr>
                <a:spLocks noChangeShapeType="1"/>
              </p:cNvSpPr>
              <p:nvPr/>
            </p:nvSpPr>
            <p:spPr bwMode="auto">
              <a:xfrm flipV="1">
                <a:off x="4661" y="8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Line 290"/>
              <p:cNvSpPr>
                <a:spLocks noChangeShapeType="1"/>
              </p:cNvSpPr>
              <p:nvPr/>
            </p:nvSpPr>
            <p:spPr bwMode="auto">
              <a:xfrm flipV="1">
                <a:off x="4667" y="82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Line 291"/>
              <p:cNvSpPr>
                <a:spLocks noChangeShapeType="1"/>
              </p:cNvSpPr>
              <p:nvPr/>
            </p:nvSpPr>
            <p:spPr bwMode="auto">
              <a:xfrm flipV="1">
                <a:off x="4672" y="82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Line 292"/>
              <p:cNvSpPr>
                <a:spLocks noChangeShapeType="1"/>
              </p:cNvSpPr>
              <p:nvPr/>
            </p:nvSpPr>
            <p:spPr bwMode="auto">
              <a:xfrm flipV="1">
                <a:off x="4676" y="817"/>
                <a:ext cx="14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293"/>
              <p:cNvSpPr>
                <a:spLocks noChangeShapeType="1"/>
              </p:cNvSpPr>
              <p:nvPr/>
            </p:nvSpPr>
            <p:spPr bwMode="auto">
              <a:xfrm flipV="1">
                <a:off x="4690" y="81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294"/>
              <p:cNvSpPr>
                <a:spLocks noChangeShapeType="1"/>
              </p:cNvSpPr>
              <p:nvPr/>
            </p:nvSpPr>
            <p:spPr bwMode="auto">
              <a:xfrm flipV="1">
                <a:off x="4698" y="81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295"/>
              <p:cNvSpPr>
                <a:spLocks noChangeShapeType="1"/>
              </p:cNvSpPr>
              <p:nvPr/>
            </p:nvSpPr>
            <p:spPr bwMode="auto">
              <a:xfrm flipV="1">
                <a:off x="4704" y="80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296"/>
              <p:cNvSpPr>
                <a:spLocks noChangeShapeType="1"/>
              </p:cNvSpPr>
              <p:nvPr/>
            </p:nvSpPr>
            <p:spPr bwMode="auto">
              <a:xfrm flipV="1">
                <a:off x="4713" y="801"/>
                <a:ext cx="15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297"/>
              <p:cNvSpPr>
                <a:spLocks noChangeShapeType="1"/>
              </p:cNvSpPr>
              <p:nvPr/>
            </p:nvSpPr>
            <p:spPr bwMode="auto">
              <a:xfrm flipV="1">
                <a:off x="4728" y="800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298"/>
              <p:cNvSpPr>
                <a:spLocks noChangeShapeType="1"/>
              </p:cNvSpPr>
              <p:nvPr/>
            </p:nvSpPr>
            <p:spPr bwMode="auto">
              <a:xfrm flipV="1">
                <a:off x="4735" y="796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299"/>
              <p:cNvSpPr>
                <a:spLocks noChangeShapeType="1"/>
              </p:cNvSpPr>
              <p:nvPr/>
            </p:nvSpPr>
            <p:spPr bwMode="auto">
              <a:xfrm flipV="1">
                <a:off x="4741" y="79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300"/>
              <p:cNvSpPr>
                <a:spLocks noChangeShapeType="1"/>
              </p:cNvSpPr>
              <p:nvPr/>
            </p:nvSpPr>
            <p:spPr bwMode="auto">
              <a:xfrm flipV="1">
                <a:off x="4750" y="786"/>
                <a:ext cx="15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301"/>
              <p:cNvSpPr>
                <a:spLocks noChangeShapeType="1"/>
              </p:cNvSpPr>
              <p:nvPr/>
            </p:nvSpPr>
            <p:spPr bwMode="auto">
              <a:xfrm flipV="1">
                <a:off x="4765" y="784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302"/>
              <p:cNvSpPr>
                <a:spLocks noChangeShapeType="1"/>
              </p:cNvSpPr>
              <p:nvPr/>
            </p:nvSpPr>
            <p:spPr bwMode="auto">
              <a:xfrm flipV="1">
                <a:off x="4772" y="781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303"/>
              <p:cNvSpPr>
                <a:spLocks noChangeShapeType="1"/>
              </p:cNvSpPr>
              <p:nvPr/>
            </p:nvSpPr>
            <p:spPr bwMode="auto">
              <a:xfrm flipV="1">
                <a:off x="4779" y="77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304"/>
              <p:cNvSpPr>
                <a:spLocks noChangeShapeType="1"/>
              </p:cNvSpPr>
              <p:nvPr/>
            </p:nvSpPr>
            <p:spPr bwMode="auto">
              <a:xfrm flipV="1">
                <a:off x="4787" y="771"/>
                <a:ext cx="16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Oval 305"/>
              <p:cNvSpPr>
                <a:spLocks noChangeArrowheads="1"/>
              </p:cNvSpPr>
              <p:nvPr/>
            </p:nvSpPr>
            <p:spPr bwMode="auto">
              <a:xfrm>
                <a:off x="2910" y="1938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066" y="1810"/>
                <a:ext cx="36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Oval 307"/>
              <p:cNvSpPr>
                <a:spLocks noChangeArrowheads="1"/>
              </p:cNvSpPr>
              <p:nvPr/>
            </p:nvSpPr>
            <p:spPr bwMode="auto">
              <a:xfrm>
                <a:off x="3144" y="1738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Oval 308"/>
              <p:cNvSpPr>
                <a:spLocks noChangeArrowheads="1"/>
              </p:cNvSpPr>
              <p:nvPr/>
            </p:nvSpPr>
            <p:spPr bwMode="auto">
              <a:xfrm>
                <a:off x="3222" y="1666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Oval 309"/>
              <p:cNvSpPr>
                <a:spLocks noChangeArrowheads="1"/>
              </p:cNvSpPr>
              <p:nvPr/>
            </p:nvSpPr>
            <p:spPr bwMode="auto">
              <a:xfrm>
                <a:off x="3378" y="1552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Oval 310"/>
              <p:cNvSpPr>
                <a:spLocks noChangeArrowheads="1"/>
              </p:cNvSpPr>
              <p:nvPr/>
            </p:nvSpPr>
            <p:spPr bwMode="auto">
              <a:xfrm>
                <a:off x="3534" y="1427"/>
                <a:ext cx="36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Oval 311"/>
              <p:cNvSpPr>
                <a:spLocks noChangeArrowheads="1"/>
              </p:cNvSpPr>
              <p:nvPr/>
            </p:nvSpPr>
            <p:spPr bwMode="auto">
              <a:xfrm>
                <a:off x="3690" y="1329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Oval 312"/>
              <p:cNvSpPr>
                <a:spLocks noChangeArrowheads="1"/>
              </p:cNvSpPr>
              <p:nvPr/>
            </p:nvSpPr>
            <p:spPr bwMode="auto">
              <a:xfrm>
                <a:off x="3846" y="1242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Oval 313"/>
              <p:cNvSpPr>
                <a:spLocks noChangeArrowheads="1"/>
              </p:cNvSpPr>
              <p:nvPr/>
            </p:nvSpPr>
            <p:spPr bwMode="auto">
              <a:xfrm>
                <a:off x="4002" y="1148"/>
                <a:ext cx="37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Oval 314"/>
              <p:cNvSpPr>
                <a:spLocks noChangeArrowheads="1"/>
              </p:cNvSpPr>
              <p:nvPr/>
            </p:nvSpPr>
            <p:spPr bwMode="auto">
              <a:xfrm>
                <a:off x="4158" y="1050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Oval 315"/>
              <p:cNvSpPr>
                <a:spLocks noChangeArrowheads="1"/>
              </p:cNvSpPr>
              <p:nvPr/>
            </p:nvSpPr>
            <p:spPr bwMode="auto">
              <a:xfrm>
                <a:off x="4314" y="947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Oval 316"/>
              <p:cNvSpPr>
                <a:spLocks noChangeArrowheads="1"/>
              </p:cNvSpPr>
              <p:nvPr/>
            </p:nvSpPr>
            <p:spPr bwMode="auto">
              <a:xfrm>
                <a:off x="4470" y="879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Oval 317"/>
              <p:cNvSpPr>
                <a:spLocks noChangeArrowheads="1"/>
              </p:cNvSpPr>
              <p:nvPr/>
            </p:nvSpPr>
            <p:spPr bwMode="auto">
              <a:xfrm>
                <a:off x="4783" y="756"/>
                <a:ext cx="36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18"/>
              <p:cNvSpPr>
                <a:spLocks/>
              </p:cNvSpPr>
              <p:nvPr/>
            </p:nvSpPr>
            <p:spPr bwMode="auto">
              <a:xfrm>
                <a:off x="2930" y="844"/>
                <a:ext cx="1873" cy="1111"/>
              </a:xfrm>
              <a:custGeom>
                <a:avLst/>
                <a:gdLst>
                  <a:gd name="T0" fmla="*/ 140 w 14000"/>
                  <a:gd name="T1" fmla="*/ 8207 h 8327"/>
                  <a:gd name="T2" fmla="*/ 420 w 14000"/>
                  <a:gd name="T3" fmla="*/ 7970 h 8327"/>
                  <a:gd name="T4" fmla="*/ 700 w 14000"/>
                  <a:gd name="T5" fmla="*/ 7736 h 8327"/>
                  <a:gd name="T6" fmla="*/ 980 w 14000"/>
                  <a:gd name="T7" fmla="*/ 7506 h 8327"/>
                  <a:gd name="T8" fmla="*/ 1260 w 14000"/>
                  <a:gd name="T9" fmla="*/ 7280 h 8327"/>
                  <a:gd name="T10" fmla="*/ 1540 w 14000"/>
                  <a:gd name="T11" fmla="*/ 7057 h 8327"/>
                  <a:gd name="T12" fmla="*/ 1820 w 14000"/>
                  <a:gd name="T13" fmla="*/ 6838 h 8327"/>
                  <a:gd name="T14" fmla="*/ 2100 w 14000"/>
                  <a:gd name="T15" fmla="*/ 6622 h 8327"/>
                  <a:gd name="T16" fmla="*/ 2380 w 14000"/>
                  <a:gd name="T17" fmla="*/ 6410 h 8327"/>
                  <a:gd name="T18" fmla="*/ 2660 w 14000"/>
                  <a:gd name="T19" fmla="*/ 6201 h 8327"/>
                  <a:gd name="T20" fmla="*/ 2940 w 14000"/>
                  <a:gd name="T21" fmla="*/ 5995 h 8327"/>
                  <a:gd name="T22" fmla="*/ 3220 w 14000"/>
                  <a:gd name="T23" fmla="*/ 5793 h 8327"/>
                  <a:gd name="T24" fmla="*/ 3500 w 14000"/>
                  <a:gd name="T25" fmla="*/ 5594 h 8327"/>
                  <a:gd name="T26" fmla="*/ 3780 w 14000"/>
                  <a:gd name="T27" fmla="*/ 5398 h 8327"/>
                  <a:gd name="T28" fmla="*/ 4060 w 14000"/>
                  <a:gd name="T29" fmla="*/ 5205 h 8327"/>
                  <a:gd name="T30" fmla="*/ 4340 w 14000"/>
                  <a:gd name="T31" fmla="*/ 5015 h 8327"/>
                  <a:gd name="T32" fmla="*/ 4620 w 14000"/>
                  <a:gd name="T33" fmla="*/ 4829 h 8327"/>
                  <a:gd name="T34" fmla="*/ 4900 w 14000"/>
                  <a:gd name="T35" fmla="*/ 4645 h 8327"/>
                  <a:gd name="T36" fmla="*/ 5180 w 14000"/>
                  <a:gd name="T37" fmla="*/ 4464 h 8327"/>
                  <a:gd name="T38" fmla="*/ 5460 w 14000"/>
                  <a:gd name="T39" fmla="*/ 4287 h 8327"/>
                  <a:gd name="T40" fmla="*/ 5740 w 14000"/>
                  <a:gd name="T41" fmla="*/ 4112 h 8327"/>
                  <a:gd name="T42" fmla="*/ 6020 w 14000"/>
                  <a:gd name="T43" fmla="*/ 3939 h 8327"/>
                  <a:gd name="T44" fmla="*/ 6300 w 14000"/>
                  <a:gd name="T45" fmla="*/ 3770 h 8327"/>
                  <a:gd name="T46" fmla="*/ 6580 w 14000"/>
                  <a:gd name="T47" fmla="*/ 3603 h 8327"/>
                  <a:gd name="T48" fmla="*/ 6860 w 14000"/>
                  <a:gd name="T49" fmla="*/ 3439 h 8327"/>
                  <a:gd name="T50" fmla="*/ 7140 w 14000"/>
                  <a:gd name="T51" fmla="*/ 3278 h 8327"/>
                  <a:gd name="T52" fmla="*/ 7420 w 14000"/>
                  <a:gd name="T53" fmla="*/ 3119 h 8327"/>
                  <a:gd name="T54" fmla="*/ 7700 w 14000"/>
                  <a:gd name="T55" fmla="*/ 2962 h 8327"/>
                  <a:gd name="T56" fmla="*/ 7980 w 14000"/>
                  <a:gd name="T57" fmla="*/ 2809 h 8327"/>
                  <a:gd name="T58" fmla="*/ 8260 w 14000"/>
                  <a:gd name="T59" fmla="*/ 2657 h 8327"/>
                  <a:gd name="T60" fmla="*/ 8540 w 14000"/>
                  <a:gd name="T61" fmla="*/ 2508 h 8327"/>
                  <a:gd name="T62" fmla="*/ 8820 w 14000"/>
                  <a:gd name="T63" fmla="*/ 2361 h 8327"/>
                  <a:gd name="T64" fmla="*/ 9100 w 14000"/>
                  <a:gd name="T65" fmla="*/ 2216 h 8327"/>
                  <a:gd name="T66" fmla="*/ 9380 w 14000"/>
                  <a:gd name="T67" fmla="*/ 2074 h 8327"/>
                  <a:gd name="T68" fmla="*/ 9660 w 14000"/>
                  <a:gd name="T69" fmla="*/ 1934 h 8327"/>
                  <a:gd name="T70" fmla="*/ 9940 w 14000"/>
                  <a:gd name="T71" fmla="*/ 1796 h 8327"/>
                  <a:gd name="T72" fmla="*/ 10220 w 14000"/>
                  <a:gd name="T73" fmla="*/ 1660 h 8327"/>
                  <a:gd name="T74" fmla="*/ 10500 w 14000"/>
                  <a:gd name="T75" fmla="*/ 1525 h 8327"/>
                  <a:gd name="T76" fmla="*/ 10780 w 14000"/>
                  <a:gd name="T77" fmla="*/ 1393 h 8327"/>
                  <a:gd name="T78" fmla="*/ 11060 w 14000"/>
                  <a:gd name="T79" fmla="*/ 1263 h 8327"/>
                  <a:gd name="T80" fmla="*/ 11340 w 14000"/>
                  <a:gd name="T81" fmla="*/ 1135 h 8327"/>
                  <a:gd name="T82" fmla="*/ 11620 w 14000"/>
                  <a:gd name="T83" fmla="*/ 1008 h 8327"/>
                  <a:gd name="T84" fmla="*/ 11900 w 14000"/>
                  <a:gd name="T85" fmla="*/ 884 h 8327"/>
                  <a:gd name="T86" fmla="*/ 12180 w 14000"/>
                  <a:gd name="T87" fmla="*/ 761 h 8327"/>
                  <a:gd name="T88" fmla="*/ 12460 w 14000"/>
                  <a:gd name="T89" fmla="*/ 640 h 8327"/>
                  <a:gd name="T90" fmla="*/ 12740 w 14000"/>
                  <a:gd name="T91" fmla="*/ 520 h 8327"/>
                  <a:gd name="T92" fmla="*/ 13020 w 14000"/>
                  <a:gd name="T93" fmla="*/ 402 h 8327"/>
                  <a:gd name="T94" fmla="*/ 13300 w 14000"/>
                  <a:gd name="T95" fmla="*/ 285 h 8327"/>
                  <a:gd name="T96" fmla="*/ 13580 w 14000"/>
                  <a:gd name="T97" fmla="*/ 170 h 8327"/>
                  <a:gd name="T98" fmla="*/ 13860 w 14000"/>
                  <a:gd name="T99" fmla="*/ 56 h 8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00" h="8327">
                    <a:moveTo>
                      <a:pt x="0" y="8327"/>
                    </a:moveTo>
                    <a:lnTo>
                      <a:pt x="140" y="8207"/>
                    </a:lnTo>
                    <a:lnTo>
                      <a:pt x="280" y="8088"/>
                    </a:lnTo>
                    <a:lnTo>
                      <a:pt x="420" y="7970"/>
                    </a:lnTo>
                    <a:lnTo>
                      <a:pt x="560" y="7853"/>
                    </a:lnTo>
                    <a:lnTo>
                      <a:pt x="700" y="7736"/>
                    </a:lnTo>
                    <a:lnTo>
                      <a:pt x="840" y="7621"/>
                    </a:lnTo>
                    <a:lnTo>
                      <a:pt x="980" y="7506"/>
                    </a:lnTo>
                    <a:lnTo>
                      <a:pt x="1120" y="7393"/>
                    </a:lnTo>
                    <a:lnTo>
                      <a:pt x="1260" y="7280"/>
                    </a:lnTo>
                    <a:lnTo>
                      <a:pt x="1400" y="7168"/>
                    </a:lnTo>
                    <a:lnTo>
                      <a:pt x="1540" y="7057"/>
                    </a:lnTo>
                    <a:lnTo>
                      <a:pt x="1680" y="6947"/>
                    </a:lnTo>
                    <a:lnTo>
                      <a:pt x="1820" y="6838"/>
                    </a:lnTo>
                    <a:lnTo>
                      <a:pt x="1960" y="6729"/>
                    </a:lnTo>
                    <a:lnTo>
                      <a:pt x="2100" y="6622"/>
                    </a:lnTo>
                    <a:lnTo>
                      <a:pt x="2240" y="6515"/>
                    </a:lnTo>
                    <a:lnTo>
                      <a:pt x="2380" y="6410"/>
                    </a:lnTo>
                    <a:lnTo>
                      <a:pt x="2520" y="6305"/>
                    </a:lnTo>
                    <a:lnTo>
                      <a:pt x="2660" y="6201"/>
                    </a:lnTo>
                    <a:lnTo>
                      <a:pt x="2800" y="6097"/>
                    </a:lnTo>
                    <a:lnTo>
                      <a:pt x="2940" y="5995"/>
                    </a:lnTo>
                    <a:lnTo>
                      <a:pt x="3080" y="5893"/>
                    </a:lnTo>
                    <a:lnTo>
                      <a:pt x="3220" y="5793"/>
                    </a:lnTo>
                    <a:lnTo>
                      <a:pt x="3360" y="5693"/>
                    </a:lnTo>
                    <a:lnTo>
                      <a:pt x="3500" y="5594"/>
                    </a:lnTo>
                    <a:lnTo>
                      <a:pt x="3640" y="5495"/>
                    </a:lnTo>
                    <a:lnTo>
                      <a:pt x="3780" y="5398"/>
                    </a:lnTo>
                    <a:lnTo>
                      <a:pt x="3920" y="5301"/>
                    </a:lnTo>
                    <a:lnTo>
                      <a:pt x="4060" y="5205"/>
                    </a:lnTo>
                    <a:lnTo>
                      <a:pt x="4200" y="5110"/>
                    </a:lnTo>
                    <a:lnTo>
                      <a:pt x="4340" y="5015"/>
                    </a:lnTo>
                    <a:lnTo>
                      <a:pt x="4480" y="4922"/>
                    </a:lnTo>
                    <a:lnTo>
                      <a:pt x="4620" y="4829"/>
                    </a:lnTo>
                    <a:lnTo>
                      <a:pt x="4760" y="4736"/>
                    </a:lnTo>
                    <a:lnTo>
                      <a:pt x="4900" y="4645"/>
                    </a:lnTo>
                    <a:lnTo>
                      <a:pt x="5040" y="4554"/>
                    </a:lnTo>
                    <a:lnTo>
                      <a:pt x="5180" y="4464"/>
                    </a:lnTo>
                    <a:lnTo>
                      <a:pt x="5320" y="4375"/>
                    </a:lnTo>
                    <a:lnTo>
                      <a:pt x="5460" y="4287"/>
                    </a:lnTo>
                    <a:lnTo>
                      <a:pt x="5600" y="4199"/>
                    </a:lnTo>
                    <a:lnTo>
                      <a:pt x="5740" y="4112"/>
                    </a:lnTo>
                    <a:lnTo>
                      <a:pt x="5880" y="4025"/>
                    </a:lnTo>
                    <a:lnTo>
                      <a:pt x="6020" y="3939"/>
                    </a:lnTo>
                    <a:lnTo>
                      <a:pt x="6160" y="3854"/>
                    </a:lnTo>
                    <a:lnTo>
                      <a:pt x="6300" y="3770"/>
                    </a:lnTo>
                    <a:lnTo>
                      <a:pt x="6440" y="3686"/>
                    </a:lnTo>
                    <a:lnTo>
                      <a:pt x="6580" y="3603"/>
                    </a:lnTo>
                    <a:lnTo>
                      <a:pt x="6720" y="3521"/>
                    </a:lnTo>
                    <a:lnTo>
                      <a:pt x="6860" y="3439"/>
                    </a:lnTo>
                    <a:lnTo>
                      <a:pt x="7000" y="3358"/>
                    </a:lnTo>
                    <a:lnTo>
                      <a:pt x="7140" y="3278"/>
                    </a:lnTo>
                    <a:lnTo>
                      <a:pt x="7280" y="3198"/>
                    </a:lnTo>
                    <a:lnTo>
                      <a:pt x="7420" y="3119"/>
                    </a:lnTo>
                    <a:lnTo>
                      <a:pt x="7560" y="3040"/>
                    </a:lnTo>
                    <a:lnTo>
                      <a:pt x="7700" y="2962"/>
                    </a:lnTo>
                    <a:lnTo>
                      <a:pt x="7840" y="2885"/>
                    </a:lnTo>
                    <a:lnTo>
                      <a:pt x="7980" y="2809"/>
                    </a:lnTo>
                    <a:lnTo>
                      <a:pt x="8120" y="2732"/>
                    </a:lnTo>
                    <a:lnTo>
                      <a:pt x="8260" y="2657"/>
                    </a:lnTo>
                    <a:lnTo>
                      <a:pt x="8400" y="2582"/>
                    </a:lnTo>
                    <a:lnTo>
                      <a:pt x="8540" y="2508"/>
                    </a:lnTo>
                    <a:lnTo>
                      <a:pt x="8680" y="2434"/>
                    </a:lnTo>
                    <a:lnTo>
                      <a:pt x="8820" y="2361"/>
                    </a:lnTo>
                    <a:lnTo>
                      <a:pt x="8960" y="2288"/>
                    </a:lnTo>
                    <a:lnTo>
                      <a:pt x="9100" y="2216"/>
                    </a:lnTo>
                    <a:lnTo>
                      <a:pt x="9240" y="2145"/>
                    </a:lnTo>
                    <a:lnTo>
                      <a:pt x="9380" y="2074"/>
                    </a:lnTo>
                    <a:lnTo>
                      <a:pt x="9520" y="2004"/>
                    </a:lnTo>
                    <a:lnTo>
                      <a:pt x="9660" y="1934"/>
                    </a:lnTo>
                    <a:lnTo>
                      <a:pt x="9800" y="1864"/>
                    </a:lnTo>
                    <a:lnTo>
                      <a:pt x="9940" y="1796"/>
                    </a:lnTo>
                    <a:lnTo>
                      <a:pt x="10080" y="1727"/>
                    </a:lnTo>
                    <a:lnTo>
                      <a:pt x="10220" y="1660"/>
                    </a:lnTo>
                    <a:lnTo>
                      <a:pt x="10360" y="1592"/>
                    </a:lnTo>
                    <a:lnTo>
                      <a:pt x="10500" y="1525"/>
                    </a:lnTo>
                    <a:lnTo>
                      <a:pt x="10640" y="1459"/>
                    </a:lnTo>
                    <a:lnTo>
                      <a:pt x="10780" y="1393"/>
                    </a:lnTo>
                    <a:lnTo>
                      <a:pt x="10920" y="1328"/>
                    </a:lnTo>
                    <a:lnTo>
                      <a:pt x="11060" y="1263"/>
                    </a:lnTo>
                    <a:lnTo>
                      <a:pt x="11200" y="1199"/>
                    </a:lnTo>
                    <a:lnTo>
                      <a:pt x="11340" y="1135"/>
                    </a:lnTo>
                    <a:lnTo>
                      <a:pt x="11480" y="1071"/>
                    </a:lnTo>
                    <a:lnTo>
                      <a:pt x="11620" y="1008"/>
                    </a:lnTo>
                    <a:lnTo>
                      <a:pt x="11760" y="946"/>
                    </a:lnTo>
                    <a:lnTo>
                      <a:pt x="11900" y="884"/>
                    </a:lnTo>
                    <a:lnTo>
                      <a:pt x="12040" y="822"/>
                    </a:lnTo>
                    <a:lnTo>
                      <a:pt x="12180" y="761"/>
                    </a:lnTo>
                    <a:lnTo>
                      <a:pt x="12320" y="700"/>
                    </a:lnTo>
                    <a:lnTo>
                      <a:pt x="12460" y="640"/>
                    </a:lnTo>
                    <a:lnTo>
                      <a:pt x="12600" y="579"/>
                    </a:lnTo>
                    <a:lnTo>
                      <a:pt x="12740" y="520"/>
                    </a:lnTo>
                    <a:lnTo>
                      <a:pt x="12880" y="461"/>
                    </a:lnTo>
                    <a:lnTo>
                      <a:pt x="13020" y="402"/>
                    </a:lnTo>
                    <a:lnTo>
                      <a:pt x="13160" y="343"/>
                    </a:lnTo>
                    <a:lnTo>
                      <a:pt x="13300" y="285"/>
                    </a:lnTo>
                    <a:lnTo>
                      <a:pt x="13440" y="227"/>
                    </a:lnTo>
                    <a:lnTo>
                      <a:pt x="13580" y="170"/>
                    </a:lnTo>
                    <a:lnTo>
                      <a:pt x="13720" y="113"/>
                    </a:lnTo>
                    <a:lnTo>
                      <a:pt x="13860" y="56"/>
                    </a:lnTo>
                    <a:lnTo>
                      <a:pt x="1400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319"/>
              <p:cNvSpPr>
                <a:spLocks/>
              </p:cNvSpPr>
              <p:nvPr/>
            </p:nvSpPr>
            <p:spPr bwMode="auto">
              <a:xfrm>
                <a:off x="2908" y="1933"/>
                <a:ext cx="43" cy="38"/>
              </a:xfrm>
              <a:custGeom>
                <a:avLst/>
                <a:gdLst>
                  <a:gd name="T0" fmla="*/ 22 w 43"/>
                  <a:gd name="T1" fmla="*/ 0 h 38"/>
                  <a:gd name="T2" fmla="*/ 43 w 43"/>
                  <a:gd name="T3" fmla="*/ 38 h 38"/>
                  <a:gd name="T4" fmla="*/ 0 w 43"/>
                  <a:gd name="T5" fmla="*/ 38 h 38"/>
                  <a:gd name="T6" fmla="*/ 22 w 43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8">
                    <a:moveTo>
                      <a:pt x="22" y="0"/>
                    </a:moveTo>
                    <a:lnTo>
                      <a:pt x="43" y="38"/>
                    </a:lnTo>
                    <a:lnTo>
                      <a:pt x="0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320"/>
              <p:cNvSpPr>
                <a:spLocks/>
              </p:cNvSpPr>
              <p:nvPr/>
            </p:nvSpPr>
            <p:spPr bwMode="auto">
              <a:xfrm>
                <a:off x="3064" y="1809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321"/>
              <p:cNvSpPr>
                <a:spLocks/>
              </p:cNvSpPr>
              <p:nvPr/>
            </p:nvSpPr>
            <p:spPr bwMode="auto">
              <a:xfrm>
                <a:off x="3142" y="1741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322"/>
              <p:cNvSpPr>
                <a:spLocks/>
              </p:cNvSpPr>
              <p:nvPr/>
            </p:nvSpPr>
            <p:spPr bwMode="auto">
              <a:xfrm>
                <a:off x="3220" y="1669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323"/>
              <p:cNvSpPr>
                <a:spLocks/>
              </p:cNvSpPr>
              <p:nvPr/>
            </p:nvSpPr>
            <p:spPr bwMode="auto">
              <a:xfrm>
                <a:off x="3376" y="1553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324"/>
              <p:cNvSpPr>
                <a:spLocks/>
              </p:cNvSpPr>
              <p:nvPr/>
            </p:nvSpPr>
            <p:spPr bwMode="auto">
              <a:xfrm>
                <a:off x="3532" y="1450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25"/>
              <p:cNvSpPr>
                <a:spLocks/>
              </p:cNvSpPr>
              <p:nvPr/>
            </p:nvSpPr>
            <p:spPr bwMode="auto">
              <a:xfrm>
                <a:off x="3688" y="1369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26"/>
              <p:cNvSpPr>
                <a:spLocks/>
              </p:cNvSpPr>
              <p:nvPr/>
            </p:nvSpPr>
            <p:spPr bwMode="auto">
              <a:xfrm>
                <a:off x="3845" y="1272"/>
                <a:ext cx="43" cy="37"/>
              </a:xfrm>
              <a:custGeom>
                <a:avLst/>
                <a:gdLst>
                  <a:gd name="T0" fmla="*/ 21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1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1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27"/>
              <p:cNvSpPr>
                <a:spLocks/>
              </p:cNvSpPr>
              <p:nvPr/>
            </p:nvSpPr>
            <p:spPr bwMode="auto">
              <a:xfrm>
                <a:off x="4001" y="1208"/>
                <a:ext cx="43" cy="37"/>
              </a:xfrm>
              <a:custGeom>
                <a:avLst/>
                <a:gdLst>
                  <a:gd name="T0" fmla="*/ 21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1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1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328"/>
              <p:cNvSpPr>
                <a:spLocks/>
              </p:cNvSpPr>
              <p:nvPr/>
            </p:nvSpPr>
            <p:spPr bwMode="auto">
              <a:xfrm>
                <a:off x="4157" y="1103"/>
                <a:ext cx="43" cy="37"/>
              </a:xfrm>
              <a:custGeom>
                <a:avLst/>
                <a:gdLst>
                  <a:gd name="T0" fmla="*/ 21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1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1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329"/>
              <p:cNvSpPr>
                <a:spLocks/>
              </p:cNvSpPr>
              <p:nvPr/>
            </p:nvSpPr>
            <p:spPr bwMode="auto">
              <a:xfrm>
                <a:off x="4313" y="1008"/>
                <a:ext cx="43" cy="37"/>
              </a:xfrm>
              <a:custGeom>
                <a:avLst/>
                <a:gdLst>
                  <a:gd name="T0" fmla="*/ 22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2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2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330"/>
              <p:cNvSpPr>
                <a:spLocks/>
              </p:cNvSpPr>
              <p:nvPr/>
            </p:nvSpPr>
            <p:spPr bwMode="auto">
              <a:xfrm>
                <a:off x="4469" y="930"/>
                <a:ext cx="43" cy="38"/>
              </a:xfrm>
              <a:custGeom>
                <a:avLst/>
                <a:gdLst>
                  <a:gd name="T0" fmla="*/ 22 w 43"/>
                  <a:gd name="T1" fmla="*/ 0 h 38"/>
                  <a:gd name="T2" fmla="*/ 43 w 43"/>
                  <a:gd name="T3" fmla="*/ 38 h 38"/>
                  <a:gd name="T4" fmla="*/ 0 w 43"/>
                  <a:gd name="T5" fmla="*/ 38 h 38"/>
                  <a:gd name="T6" fmla="*/ 22 w 43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8">
                    <a:moveTo>
                      <a:pt x="22" y="0"/>
                    </a:moveTo>
                    <a:lnTo>
                      <a:pt x="43" y="38"/>
                    </a:lnTo>
                    <a:lnTo>
                      <a:pt x="0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331"/>
              <p:cNvSpPr>
                <a:spLocks/>
              </p:cNvSpPr>
              <p:nvPr/>
            </p:nvSpPr>
            <p:spPr bwMode="auto">
              <a:xfrm>
                <a:off x="4781" y="830"/>
                <a:ext cx="43" cy="37"/>
              </a:xfrm>
              <a:custGeom>
                <a:avLst/>
                <a:gdLst>
                  <a:gd name="T0" fmla="*/ 22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2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2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332"/>
              <p:cNvSpPr>
                <a:spLocks noChangeShapeType="1"/>
              </p:cNvSpPr>
              <p:nvPr/>
            </p:nvSpPr>
            <p:spPr bwMode="auto">
              <a:xfrm flipV="1">
                <a:off x="2930" y="1939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333"/>
              <p:cNvSpPr>
                <a:spLocks noChangeShapeType="1"/>
              </p:cNvSpPr>
              <p:nvPr/>
            </p:nvSpPr>
            <p:spPr bwMode="auto">
              <a:xfrm flipV="1">
                <a:off x="2964" y="1926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334"/>
              <p:cNvSpPr>
                <a:spLocks noChangeShapeType="1"/>
              </p:cNvSpPr>
              <p:nvPr/>
            </p:nvSpPr>
            <p:spPr bwMode="auto">
              <a:xfrm flipV="1">
                <a:off x="2967" y="1918"/>
                <a:ext cx="14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335"/>
              <p:cNvSpPr>
                <a:spLocks noChangeShapeType="1"/>
              </p:cNvSpPr>
              <p:nvPr/>
            </p:nvSpPr>
            <p:spPr bwMode="auto">
              <a:xfrm flipV="1">
                <a:off x="2998" y="1903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336"/>
              <p:cNvSpPr>
                <a:spLocks noChangeShapeType="1"/>
              </p:cNvSpPr>
              <p:nvPr/>
            </p:nvSpPr>
            <p:spPr bwMode="auto">
              <a:xfrm flipV="1">
                <a:off x="3005" y="1896"/>
                <a:ext cx="10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337"/>
              <p:cNvSpPr>
                <a:spLocks noChangeShapeType="1"/>
              </p:cNvSpPr>
              <p:nvPr/>
            </p:nvSpPr>
            <p:spPr bwMode="auto">
              <a:xfrm flipV="1">
                <a:off x="3032" y="1879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338"/>
              <p:cNvSpPr>
                <a:spLocks noChangeShapeType="1"/>
              </p:cNvSpPr>
              <p:nvPr/>
            </p:nvSpPr>
            <p:spPr bwMode="auto">
              <a:xfrm flipV="1">
                <a:off x="3042" y="1875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339"/>
              <p:cNvSpPr>
                <a:spLocks noChangeShapeType="1"/>
              </p:cNvSpPr>
              <p:nvPr/>
            </p:nvSpPr>
            <p:spPr bwMode="auto">
              <a:xfrm flipV="1">
                <a:off x="3066" y="1855"/>
                <a:ext cx="14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340"/>
              <p:cNvSpPr>
                <a:spLocks noChangeShapeType="1"/>
              </p:cNvSpPr>
              <p:nvPr/>
            </p:nvSpPr>
            <p:spPr bwMode="auto">
              <a:xfrm flipV="1">
                <a:off x="3080" y="1853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341"/>
              <p:cNvSpPr>
                <a:spLocks noChangeShapeType="1"/>
              </p:cNvSpPr>
              <p:nvPr/>
            </p:nvSpPr>
            <p:spPr bwMode="auto">
              <a:xfrm flipV="1">
                <a:off x="3100" y="1831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342"/>
              <p:cNvSpPr>
                <a:spLocks noChangeShapeType="1"/>
              </p:cNvSpPr>
              <p:nvPr/>
            </p:nvSpPr>
            <p:spPr bwMode="auto">
              <a:xfrm flipV="1">
                <a:off x="3134" y="1819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343"/>
              <p:cNvSpPr>
                <a:spLocks noChangeShapeType="1"/>
              </p:cNvSpPr>
              <p:nvPr/>
            </p:nvSpPr>
            <p:spPr bwMode="auto">
              <a:xfrm flipV="1">
                <a:off x="3136" y="1810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344"/>
              <p:cNvSpPr>
                <a:spLocks noChangeShapeType="1"/>
              </p:cNvSpPr>
              <p:nvPr/>
            </p:nvSpPr>
            <p:spPr bwMode="auto">
              <a:xfrm flipV="1">
                <a:off x="3168" y="1795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345"/>
              <p:cNvSpPr>
                <a:spLocks noChangeShapeType="1"/>
              </p:cNvSpPr>
              <p:nvPr/>
            </p:nvSpPr>
            <p:spPr bwMode="auto">
              <a:xfrm flipV="1">
                <a:off x="3173" y="1788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346"/>
              <p:cNvSpPr>
                <a:spLocks noChangeShapeType="1"/>
              </p:cNvSpPr>
              <p:nvPr/>
            </p:nvSpPr>
            <p:spPr bwMode="auto">
              <a:xfrm flipV="1">
                <a:off x="3202" y="1771"/>
                <a:ext cx="9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347"/>
              <p:cNvSpPr>
                <a:spLocks noChangeShapeType="1"/>
              </p:cNvSpPr>
              <p:nvPr/>
            </p:nvSpPr>
            <p:spPr bwMode="auto">
              <a:xfrm flipV="1">
                <a:off x="3211" y="1766"/>
                <a:ext cx="8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348"/>
              <p:cNvSpPr>
                <a:spLocks noChangeShapeType="1"/>
              </p:cNvSpPr>
              <p:nvPr/>
            </p:nvSpPr>
            <p:spPr bwMode="auto">
              <a:xfrm flipV="1">
                <a:off x="3236" y="1747"/>
                <a:ext cx="12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349"/>
              <p:cNvSpPr>
                <a:spLocks noChangeShapeType="1"/>
              </p:cNvSpPr>
              <p:nvPr/>
            </p:nvSpPr>
            <p:spPr bwMode="auto">
              <a:xfrm flipV="1">
                <a:off x="3248" y="174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350"/>
              <p:cNvSpPr>
                <a:spLocks noChangeShapeType="1"/>
              </p:cNvSpPr>
              <p:nvPr/>
            </p:nvSpPr>
            <p:spPr bwMode="auto">
              <a:xfrm flipV="1">
                <a:off x="3270" y="1724"/>
                <a:ext cx="16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351"/>
              <p:cNvSpPr>
                <a:spLocks noChangeShapeType="1"/>
              </p:cNvSpPr>
              <p:nvPr/>
            </p:nvSpPr>
            <p:spPr bwMode="auto">
              <a:xfrm flipV="1">
                <a:off x="3286" y="1723"/>
                <a:ext cx="0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352"/>
              <p:cNvSpPr>
                <a:spLocks noChangeShapeType="1"/>
              </p:cNvSpPr>
              <p:nvPr/>
            </p:nvSpPr>
            <p:spPr bwMode="auto">
              <a:xfrm flipV="1">
                <a:off x="3304" y="171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353"/>
              <p:cNvSpPr>
                <a:spLocks noChangeShapeType="1"/>
              </p:cNvSpPr>
              <p:nvPr/>
            </p:nvSpPr>
            <p:spPr bwMode="auto">
              <a:xfrm flipV="1">
                <a:off x="3304" y="1701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354"/>
              <p:cNvSpPr>
                <a:spLocks noChangeShapeType="1"/>
              </p:cNvSpPr>
              <p:nvPr/>
            </p:nvSpPr>
            <p:spPr bwMode="auto">
              <a:xfrm flipV="1">
                <a:off x="3338" y="168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355"/>
              <p:cNvSpPr>
                <a:spLocks noChangeShapeType="1"/>
              </p:cNvSpPr>
              <p:nvPr/>
            </p:nvSpPr>
            <p:spPr bwMode="auto">
              <a:xfrm flipV="1">
                <a:off x="3342" y="1680"/>
                <a:ext cx="13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356"/>
              <p:cNvSpPr>
                <a:spLocks noChangeShapeType="1"/>
              </p:cNvSpPr>
              <p:nvPr/>
            </p:nvSpPr>
            <p:spPr bwMode="auto">
              <a:xfrm flipV="1">
                <a:off x="3372" y="1664"/>
                <a:ext cx="7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357"/>
              <p:cNvSpPr>
                <a:spLocks noChangeShapeType="1"/>
              </p:cNvSpPr>
              <p:nvPr/>
            </p:nvSpPr>
            <p:spPr bwMode="auto">
              <a:xfrm flipV="1">
                <a:off x="3379" y="1658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358"/>
              <p:cNvSpPr>
                <a:spLocks noChangeShapeType="1"/>
              </p:cNvSpPr>
              <p:nvPr/>
            </p:nvSpPr>
            <p:spPr bwMode="auto">
              <a:xfrm flipV="1">
                <a:off x="3406" y="1640"/>
                <a:ext cx="11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359"/>
              <p:cNvSpPr>
                <a:spLocks noChangeShapeType="1"/>
              </p:cNvSpPr>
              <p:nvPr/>
            </p:nvSpPr>
            <p:spPr bwMode="auto">
              <a:xfrm flipV="1">
                <a:off x="3417" y="1637"/>
                <a:ext cx="6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360"/>
              <p:cNvSpPr>
                <a:spLocks noChangeShapeType="1"/>
              </p:cNvSpPr>
              <p:nvPr/>
            </p:nvSpPr>
            <p:spPr bwMode="auto">
              <a:xfrm flipV="1">
                <a:off x="3440" y="1617"/>
                <a:ext cx="14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361"/>
              <p:cNvSpPr>
                <a:spLocks noChangeShapeType="1"/>
              </p:cNvSpPr>
              <p:nvPr/>
            </p:nvSpPr>
            <p:spPr bwMode="auto">
              <a:xfrm flipV="1">
                <a:off x="3454" y="1615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362"/>
              <p:cNvSpPr>
                <a:spLocks noChangeShapeType="1"/>
              </p:cNvSpPr>
              <p:nvPr/>
            </p:nvSpPr>
            <p:spPr bwMode="auto">
              <a:xfrm flipV="1">
                <a:off x="3474" y="1594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363"/>
              <p:cNvSpPr>
                <a:spLocks noChangeShapeType="1"/>
              </p:cNvSpPr>
              <p:nvPr/>
            </p:nvSpPr>
            <p:spPr bwMode="auto">
              <a:xfrm flipV="1">
                <a:off x="3508" y="158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364"/>
              <p:cNvSpPr>
                <a:spLocks noChangeShapeType="1"/>
              </p:cNvSpPr>
              <p:nvPr/>
            </p:nvSpPr>
            <p:spPr bwMode="auto">
              <a:xfrm flipV="1">
                <a:off x="3510" y="1573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365"/>
              <p:cNvSpPr>
                <a:spLocks noChangeShapeType="1"/>
              </p:cNvSpPr>
              <p:nvPr/>
            </p:nvSpPr>
            <p:spPr bwMode="auto">
              <a:xfrm flipV="1">
                <a:off x="3542" y="1559"/>
                <a:ext cx="6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366"/>
              <p:cNvSpPr>
                <a:spLocks noChangeShapeType="1"/>
              </p:cNvSpPr>
              <p:nvPr/>
            </p:nvSpPr>
            <p:spPr bwMode="auto">
              <a:xfrm flipV="1">
                <a:off x="3548" y="1552"/>
                <a:ext cx="11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Line 367"/>
              <p:cNvSpPr>
                <a:spLocks noChangeShapeType="1"/>
              </p:cNvSpPr>
              <p:nvPr/>
            </p:nvSpPr>
            <p:spPr bwMode="auto">
              <a:xfrm flipV="1">
                <a:off x="3577" y="1536"/>
                <a:ext cx="8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368"/>
              <p:cNvSpPr>
                <a:spLocks noChangeShapeType="1"/>
              </p:cNvSpPr>
              <p:nvPr/>
            </p:nvSpPr>
            <p:spPr bwMode="auto">
              <a:xfrm flipV="1">
                <a:off x="3585" y="1531"/>
                <a:ext cx="9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Line 369"/>
              <p:cNvSpPr>
                <a:spLocks noChangeShapeType="1"/>
              </p:cNvSpPr>
              <p:nvPr/>
            </p:nvSpPr>
            <p:spPr bwMode="auto">
              <a:xfrm flipV="1">
                <a:off x="3611" y="1513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370"/>
              <p:cNvSpPr>
                <a:spLocks noChangeShapeType="1"/>
              </p:cNvSpPr>
              <p:nvPr/>
            </p:nvSpPr>
            <p:spPr bwMode="auto">
              <a:xfrm flipV="1">
                <a:off x="3623" y="15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371"/>
              <p:cNvSpPr>
                <a:spLocks noChangeShapeType="1"/>
              </p:cNvSpPr>
              <p:nvPr/>
            </p:nvSpPr>
            <p:spPr bwMode="auto">
              <a:xfrm flipV="1">
                <a:off x="3645" y="1491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372"/>
              <p:cNvSpPr>
                <a:spLocks noChangeShapeType="1"/>
              </p:cNvSpPr>
              <p:nvPr/>
            </p:nvSpPr>
            <p:spPr bwMode="auto">
              <a:xfrm flipV="1">
                <a:off x="3660" y="1489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Line 373"/>
              <p:cNvSpPr>
                <a:spLocks noChangeShapeType="1"/>
              </p:cNvSpPr>
              <p:nvPr/>
            </p:nvSpPr>
            <p:spPr bwMode="auto">
              <a:xfrm flipV="1">
                <a:off x="3680" y="1469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374"/>
              <p:cNvSpPr>
                <a:spLocks noChangeShapeType="1"/>
              </p:cNvSpPr>
              <p:nvPr/>
            </p:nvSpPr>
            <p:spPr bwMode="auto">
              <a:xfrm flipV="1">
                <a:off x="3715" y="145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375"/>
              <p:cNvSpPr>
                <a:spLocks noChangeShapeType="1"/>
              </p:cNvSpPr>
              <p:nvPr/>
            </p:nvSpPr>
            <p:spPr bwMode="auto">
              <a:xfrm flipV="1">
                <a:off x="3716" y="1448"/>
                <a:ext cx="16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376"/>
              <p:cNvSpPr>
                <a:spLocks noChangeShapeType="1"/>
              </p:cNvSpPr>
              <p:nvPr/>
            </p:nvSpPr>
            <p:spPr bwMode="auto">
              <a:xfrm flipV="1">
                <a:off x="3749" y="143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377"/>
              <p:cNvSpPr>
                <a:spLocks noChangeShapeType="1"/>
              </p:cNvSpPr>
              <p:nvPr/>
            </p:nvSpPr>
            <p:spPr bwMode="auto">
              <a:xfrm flipV="1">
                <a:off x="3754" y="1428"/>
                <a:ext cx="13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378"/>
              <p:cNvSpPr>
                <a:spLocks noChangeShapeType="1"/>
              </p:cNvSpPr>
              <p:nvPr/>
            </p:nvSpPr>
            <p:spPr bwMode="auto">
              <a:xfrm flipV="1">
                <a:off x="3784" y="1414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379"/>
              <p:cNvSpPr>
                <a:spLocks noChangeShapeType="1"/>
              </p:cNvSpPr>
              <p:nvPr/>
            </p:nvSpPr>
            <p:spPr bwMode="auto">
              <a:xfrm flipV="1">
                <a:off x="3791" y="1408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380"/>
              <p:cNvSpPr>
                <a:spLocks noChangeShapeType="1"/>
              </p:cNvSpPr>
              <p:nvPr/>
            </p:nvSpPr>
            <p:spPr bwMode="auto">
              <a:xfrm flipV="1">
                <a:off x="3819" y="1392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381"/>
              <p:cNvSpPr>
                <a:spLocks noChangeShapeType="1"/>
              </p:cNvSpPr>
              <p:nvPr/>
            </p:nvSpPr>
            <p:spPr bwMode="auto">
              <a:xfrm flipV="1">
                <a:off x="3829" y="1388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382"/>
              <p:cNvSpPr>
                <a:spLocks noChangeShapeType="1"/>
              </p:cNvSpPr>
              <p:nvPr/>
            </p:nvSpPr>
            <p:spPr bwMode="auto">
              <a:xfrm flipV="1">
                <a:off x="3854" y="1371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383"/>
              <p:cNvSpPr>
                <a:spLocks noChangeShapeType="1"/>
              </p:cNvSpPr>
              <p:nvPr/>
            </p:nvSpPr>
            <p:spPr bwMode="auto">
              <a:xfrm flipV="1">
                <a:off x="3866" y="136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384"/>
              <p:cNvSpPr>
                <a:spLocks noChangeShapeType="1"/>
              </p:cNvSpPr>
              <p:nvPr/>
            </p:nvSpPr>
            <p:spPr bwMode="auto">
              <a:xfrm flipV="1">
                <a:off x="3889" y="1350"/>
                <a:ext cx="15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385"/>
              <p:cNvSpPr>
                <a:spLocks noChangeShapeType="1"/>
              </p:cNvSpPr>
              <p:nvPr/>
            </p:nvSpPr>
            <p:spPr bwMode="auto">
              <a:xfrm flipV="1">
                <a:off x="3904" y="1349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Line 386"/>
              <p:cNvSpPr>
                <a:spLocks noChangeShapeType="1"/>
              </p:cNvSpPr>
              <p:nvPr/>
            </p:nvSpPr>
            <p:spPr bwMode="auto">
              <a:xfrm flipV="1">
                <a:off x="3924" y="1330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Line 387"/>
              <p:cNvSpPr>
                <a:spLocks noChangeShapeType="1"/>
              </p:cNvSpPr>
              <p:nvPr/>
            </p:nvSpPr>
            <p:spPr bwMode="auto">
              <a:xfrm flipV="1">
                <a:off x="3941" y="1330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388"/>
              <p:cNvSpPr>
                <a:spLocks noChangeShapeType="1"/>
              </p:cNvSpPr>
              <p:nvPr/>
            </p:nvSpPr>
            <p:spPr bwMode="auto">
              <a:xfrm flipV="1">
                <a:off x="3960" y="132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389"/>
              <p:cNvSpPr>
                <a:spLocks noChangeShapeType="1"/>
              </p:cNvSpPr>
              <p:nvPr/>
            </p:nvSpPr>
            <p:spPr bwMode="auto">
              <a:xfrm flipV="1">
                <a:off x="3960" y="1310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390"/>
              <p:cNvSpPr>
                <a:spLocks noChangeShapeType="1"/>
              </p:cNvSpPr>
              <p:nvPr/>
            </p:nvSpPr>
            <p:spPr bwMode="auto">
              <a:xfrm flipV="1">
                <a:off x="3995" y="1300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391"/>
              <p:cNvSpPr>
                <a:spLocks noChangeShapeType="1"/>
              </p:cNvSpPr>
              <p:nvPr/>
            </p:nvSpPr>
            <p:spPr bwMode="auto">
              <a:xfrm flipV="1">
                <a:off x="3997" y="1292"/>
                <a:ext cx="16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392"/>
              <p:cNvSpPr>
                <a:spLocks noChangeShapeType="1"/>
              </p:cNvSpPr>
              <p:nvPr/>
            </p:nvSpPr>
            <p:spPr bwMode="auto">
              <a:xfrm flipV="1">
                <a:off x="4031" y="1280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Line 393"/>
              <p:cNvSpPr>
                <a:spLocks noChangeShapeType="1"/>
              </p:cNvSpPr>
              <p:nvPr/>
            </p:nvSpPr>
            <p:spPr bwMode="auto">
              <a:xfrm flipV="1">
                <a:off x="4035" y="1273"/>
                <a:ext cx="14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Line 394"/>
              <p:cNvSpPr>
                <a:spLocks noChangeShapeType="1"/>
              </p:cNvSpPr>
              <p:nvPr/>
            </p:nvSpPr>
            <p:spPr bwMode="auto">
              <a:xfrm flipV="1">
                <a:off x="4067" y="1261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Line 395"/>
              <p:cNvSpPr>
                <a:spLocks noChangeShapeType="1"/>
              </p:cNvSpPr>
              <p:nvPr/>
            </p:nvSpPr>
            <p:spPr bwMode="auto">
              <a:xfrm flipV="1">
                <a:off x="4072" y="1255"/>
                <a:ext cx="13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Line 396"/>
              <p:cNvSpPr>
                <a:spLocks noChangeShapeType="1"/>
              </p:cNvSpPr>
              <p:nvPr/>
            </p:nvSpPr>
            <p:spPr bwMode="auto">
              <a:xfrm flipV="1">
                <a:off x="4103" y="1243"/>
                <a:ext cx="7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Line 397"/>
              <p:cNvSpPr>
                <a:spLocks noChangeShapeType="1"/>
              </p:cNvSpPr>
              <p:nvPr/>
            </p:nvSpPr>
            <p:spPr bwMode="auto">
              <a:xfrm flipV="1">
                <a:off x="4110" y="1237"/>
                <a:ext cx="11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Line 398"/>
              <p:cNvSpPr>
                <a:spLocks noChangeShapeType="1"/>
              </p:cNvSpPr>
              <p:nvPr/>
            </p:nvSpPr>
            <p:spPr bwMode="auto">
              <a:xfrm flipV="1">
                <a:off x="4139" y="1225"/>
                <a:ext cx="8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Line 399"/>
              <p:cNvSpPr>
                <a:spLocks noChangeShapeType="1"/>
              </p:cNvSpPr>
              <p:nvPr/>
            </p:nvSpPr>
            <p:spPr bwMode="auto">
              <a:xfrm flipV="1">
                <a:off x="4147" y="1220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Line 400"/>
              <p:cNvSpPr>
                <a:spLocks noChangeShapeType="1"/>
              </p:cNvSpPr>
              <p:nvPr/>
            </p:nvSpPr>
            <p:spPr bwMode="auto">
              <a:xfrm flipV="1">
                <a:off x="4175" y="1207"/>
                <a:ext cx="10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Line 401"/>
              <p:cNvSpPr>
                <a:spLocks noChangeShapeType="1"/>
              </p:cNvSpPr>
              <p:nvPr/>
            </p:nvSpPr>
            <p:spPr bwMode="auto">
              <a:xfrm flipV="1">
                <a:off x="4185" y="1203"/>
                <a:ext cx="9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Line 402"/>
              <p:cNvSpPr>
                <a:spLocks noChangeShapeType="1"/>
              </p:cNvSpPr>
              <p:nvPr/>
            </p:nvSpPr>
            <p:spPr bwMode="auto">
              <a:xfrm flipV="1">
                <a:off x="4212" y="1189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Line 403"/>
              <p:cNvSpPr>
                <a:spLocks noChangeShapeType="1"/>
              </p:cNvSpPr>
              <p:nvPr/>
            </p:nvSpPr>
            <p:spPr bwMode="auto">
              <a:xfrm flipV="1">
                <a:off x="4222" y="1186"/>
                <a:ext cx="8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Line 404"/>
              <p:cNvSpPr>
                <a:spLocks noChangeShapeType="1"/>
              </p:cNvSpPr>
              <p:nvPr/>
            </p:nvSpPr>
            <p:spPr bwMode="auto">
              <a:xfrm flipV="1">
                <a:off x="4248" y="1173"/>
                <a:ext cx="12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405"/>
              <p:cNvSpPr>
                <a:spLocks noChangeShapeType="1"/>
              </p:cNvSpPr>
              <p:nvPr/>
            </p:nvSpPr>
            <p:spPr bwMode="auto">
              <a:xfrm flipV="1">
                <a:off x="4260" y="1170"/>
                <a:ext cx="7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Line 407"/>
            <p:cNvSpPr>
              <a:spLocks noChangeShapeType="1"/>
            </p:cNvSpPr>
            <p:nvPr/>
          </p:nvSpPr>
          <p:spPr bwMode="auto">
            <a:xfrm flipV="1">
              <a:off x="4285" y="1156"/>
              <a:ext cx="12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408"/>
            <p:cNvSpPr>
              <a:spLocks noChangeShapeType="1"/>
            </p:cNvSpPr>
            <p:nvPr/>
          </p:nvSpPr>
          <p:spPr bwMode="auto">
            <a:xfrm flipV="1">
              <a:off x="4297" y="1154"/>
              <a:ext cx="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09"/>
            <p:cNvSpPr>
              <a:spLocks noChangeShapeType="1"/>
            </p:cNvSpPr>
            <p:nvPr/>
          </p:nvSpPr>
          <p:spPr bwMode="auto">
            <a:xfrm flipV="1">
              <a:off x="4322" y="1141"/>
              <a:ext cx="13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410"/>
            <p:cNvSpPr>
              <a:spLocks noChangeShapeType="1"/>
            </p:cNvSpPr>
            <p:nvPr/>
          </p:nvSpPr>
          <p:spPr bwMode="auto">
            <a:xfrm flipV="1">
              <a:off x="4335" y="1138"/>
              <a:ext cx="6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411"/>
            <p:cNvSpPr>
              <a:spLocks noChangeShapeType="1"/>
            </p:cNvSpPr>
            <p:nvPr/>
          </p:nvSpPr>
          <p:spPr bwMode="auto">
            <a:xfrm flipV="1">
              <a:off x="4359" y="1125"/>
              <a:ext cx="13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412"/>
            <p:cNvSpPr>
              <a:spLocks noChangeShapeType="1"/>
            </p:cNvSpPr>
            <p:nvPr/>
          </p:nvSpPr>
          <p:spPr bwMode="auto">
            <a:xfrm flipV="1">
              <a:off x="4372" y="1123"/>
              <a:ext cx="6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413"/>
            <p:cNvSpPr>
              <a:spLocks noChangeShapeType="1"/>
            </p:cNvSpPr>
            <p:nvPr/>
          </p:nvSpPr>
          <p:spPr bwMode="auto">
            <a:xfrm flipV="1">
              <a:off x="4397" y="1111"/>
              <a:ext cx="12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14"/>
            <p:cNvSpPr>
              <a:spLocks noChangeShapeType="1"/>
            </p:cNvSpPr>
            <p:nvPr/>
          </p:nvSpPr>
          <p:spPr bwMode="auto">
            <a:xfrm flipV="1">
              <a:off x="4409" y="1108"/>
              <a:ext cx="7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15"/>
            <p:cNvSpPr>
              <a:spLocks noChangeShapeType="1"/>
            </p:cNvSpPr>
            <p:nvPr/>
          </p:nvSpPr>
          <p:spPr bwMode="auto">
            <a:xfrm flipV="1">
              <a:off x="4434" y="1097"/>
              <a:ext cx="13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416"/>
            <p:cNvSpPr>
              <a:spLocks noChangeShapeType="1"/>
            </p:cNvSpPr>
            <p:nvPr/>
          </p:nvSpPr>
          <p:spPr bwMode="auto">
            <a:xfrm flipV="1">
              <a:off x="4447" y="1094"/>
              <a:ext cx="6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417"/>
            <p:cNvSpPr>
              <a:spLocks noChangeShapeType="1"/>
            </p:cNvSpPr>
            <p:nvPr/>
          </p:nvSpPr>
          <p:spPr bwMode="auto">
            <a:xfrm flipV="1">
              <a:off x="4472" y="1083"/>
              <a:ext cx="12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418"/>
            <p:cNvSpPr>
              <a:spLocks noChangeShapeType="1"/>
            </p:cNvSpPr>
            <p:nvPr/>
          </p:nvSpPr>
          <p:spPr bwMode="auto">
            <a:xfrm flipV="1">
              <a:off x="4484" y="1081"/>
              <a:ext cx="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419"/>
            <p:cNvSpPr>
              <a:spLocks noChangeShapeType="1"/>
            </p:cNvSpPr>
            <p:nvPr/>
          </p:nvSpPr>
          <p:spPr bwMode="auto">
            <a:xfrm flipV="1">
              <a:off x="4510" y="1070"/>
              <a:ext cx="12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420"/>
            <p:cNvSpPr>
              <a:spLocks noChangeShapeType="1"/>
            </p:cNvSpPr>
            <p:nvPr/>
          </p:nvSpPr>
          <p:spPr bwMode="auto">
            <a:xfrm flipV="1">
              <a:off x="4522" y="1068"/>
              <a:ext cx="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421"/>
            <p:cNvSpPr>
              <a:spLocks noChangeShapeType="1"/>
            </p:cNvSpPr>
            <p:nvPr/>
          </p:nvSpPr>
          <p:spPr bwMode="auto">
            <a:xfrm flipV="1">
              <a:off x="4548" y="1058"/>
              <a:ext cx="11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422"/>
            <p:cNvSpPr>
              <a:spLocks noChangeShapeType="1"/>
            </p:cNvSpPr>
            <p:nvPr/>
          </p:nvSpPr>
          <p:spPr bwMode="auto">
            <a:xfrm flipV="1">
              <a:off x="4559" y="1056"/>
              <a:ext cx="8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23"/>
            <p:cNvSpPr>
              <a:spLocks noChangeShapeType="1"/>
            </p:cNvSpPr>
            <p:nvPr/>
          </p:nvSpPr>
          <p:spPr bwMode="auto">
            <a:xfrm flipV="1">
              <a:off x="4587" y="1046"/>
              <a:ext cx="10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424"/>
            <p:cNvSpPr>
              <a:spLocks noChangeShapeType="1"/>
            </p:cNvSpPr>
            <p:nvPr/>
          </p:nvSpPr>
          <p:spPr bwMode="auto">
            <a:xfrm flipV="1">
              <a:off x="4597" y="1044"/>
              <a:ext cx="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425"/>
            <p:cNvSpPr>
              <a:spLocks noChangeShapeType="1"/>
            </p:cNvSpPr>
            <p:nvPr/>
          </p:nvSpPr>
          <p:spPr bwMode="auto">
            <a:xfrm flipV="1">
              <a:off x="4625" y="1036"/>
              <a:ext cx="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426"/>
            <p:cNvSpPr>
              <a:spLocks noChangeShapeType="1"/>
            </p:cNvSpPr>
            <p:nvPr/>
          </p:nvSpPr>
          <p:spPr bwMode="auto">
            <a:xfrm flipV="1">
              <a:off x="4634" y="1033"/>
              <a:ext cx="11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427"/>
            <p:cNvSpPr>
              <a:spLocks noChangeShapeType="1"/>
            </p:cNvSpPr>
            <p:nvPr/>
          </p:nvSpPr>
          <p:spPr bwMode="auto">
            <a:xfrm flipV="1">
              <a:off x="4664" y="1025"/>
              <a:ext cx="8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428"/>
            <p:cNvSpPr>
              <a:spLocks noChangeShapeType="1"/>
            </p:cNvSpPr>
            <p:nvPr/>
          </p:nvSpPr>
          <p:spPr bwMode="auto">
            <a:xfrm flipV="1">
              <a:off x="4672" y="1022"/>
              <a:ext cx="12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429"/>
            <p:cNvSpPr>
              <a:spLocks noChangeShapeType="1"/>
            </p:cNvSpPr>
            <p:nvPr/>
          </p:nvSpPr>
          <p:spPr bwMode="auto">
            <a:xfrm flipV="1">
              <a:off x="4703" y="1016"/>
              <a:ext cx="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430"/>
            <p:cNvSpPr>
              <a:spLocks noChangeShapeType="1"/>
            </p:cNvSpPr>
            <p:nvPr/>
          </p:nvSpPr>
          <p:spPr bwMode="auto">
            <a:xfrm flipV="1">
              <a:off x="4709" y="1013"/>
              <a:ext cx="14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431"/>
            <p:cNvSpPr>
              <a:spLocks noChangeShapeType="1"/>
            </p:cNvSpPr>
            <p:nvPr/>
          </p:nvSpPr>
          <p:spPr bwMode="auto">
            <a:xfrm flipV="1">
              <a:off x="4742" y="1007"/>
              <a:ext cx="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432"/>
            <p:cNvSpPr>
              <a:spLocks noChangeShapeType="1"/>
            </p:cNvSpPr>
            <p:nvPr/>
          </p:nvSpPr>
          <p:spPr bwMode="auto">
            <a:xfrm flipV="1">
              <a:off x="4747" y="1004"/>
              <a:ext cx="15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433"/>
            <p:cNvSpPr>
              <a:spLocks noChangeShapeType="1"/>
            </p:cNvSpPr>
            <p:nvPr/>
          </p:nvSpPr>
          <p:spPr bwMode="auto">
            <a:xfrm flipV="1">
              <a:off x="4782" y="999"/>
              <a:ext cx="2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434"/>
            <p:cNvSpPr>
              <a:spLocks noChangeShapeType="1"/>
            </p:cNvSpPr>
            <p:nvPr/>
          </p:nvSpPr>
          <p:spPr bwMode="auto">
            <a:xfrm flipV="1">
              <a:off x="4784" y="996"/>
              <a:ext cx="17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435"/>
            <p:cNvSpPr>
              <a:spLocks noChangeArrowheads="1"/>
            </p:cNvSpPr>
            <p:nvPr/>
          </p:nvSpPr>
          <p:spPr bwMode="auto">
            <a:xfrm>
              <a:off x="2910" y="1938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436"/>
            <p:cNvSpPr>
              <a:spLocks noChangeArrowheads="1"/>
            </p:cNvSpPr>
            <p:nvPr/>
          </p:nvSpPr>
          <p:spPr bwMode="auto">
            <a:xfrm>
              <a:off x="3066" y="1831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437"/>
            <p:cNvSpPr>
              <a:spLocks noChangeArrowheads="1"/>
            </p:cNvSpPr>
            <p:nvPr/>
          </p:nvSpPr>
          <p:spPr bwMode="auto">
            <a:xfrm>
              <a:off x="3144" y="1770"/>
              <a:ext cx="36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38"/>
            <p:cNvSpPr>
              <a:spLocks noChangeArrowheads="1"/>
            </p:cNvSpPr>
            <p:nvPr/>
          </p:nvSpPr>
          <p:spPr bwMode="auto">
            <a:xfrm>
              <a:off x="3222" y="1727"/>
              <a:ext cx="36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439"/>
            <p:cNvSpPr>
              <a:spLocks noChangeArrowheads="1"/>
            </p:cNvSpPr>
            <p:nvPr/>
          </p:nvSpPr>
          <p:spPr bwMode="auto">
            <a:xfrm>
              <a:off x="3378" y="1629"/>
              <a:ext cx="36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440"/>
            <p:cNvSpPr>
              <a:spLocks noChangeArrowheads="1"/>
            </p:cNvSpPr>
            <p:nvPr/>
          </p:nvSpPr>
          <p:spPr bwMode="auto">
            <a:xfrm>
              <a:off x="3534" y="1533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441"/>
            <p:cNvSpPr>
              <a:spLocks noChangeArrowheads="1"/>
            </p:cNvSpPr>
            <p:nvPr/>
          </p:nvSpPr>
          <p:spPr bwMode="auto">
            <a:xfrm>
              <a:off x="3690" y="1455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42"/>
            <p:cNvSpPr>
              <a:spLocks noChangeArrowheads="1"/>
            </p:cNvSpPr>
            <p:nvPr/>
          </p:nvSpPr>
          <p:spPr bwMode="auto">
            <a:xfrm>
              <a:off x="3846" y="1351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43"/>
            <p:cNvSpPr>
              <a:spLocks noChangeArrowheads="1"/>
            </p:cNvSpPr>
            <p:nvPr/>
          </p:nvSpPr>
          <p:spPr bwMode="auto">
            <a:xfrm>
              <a:off x="4002" y="1270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44"/>
            <p:cNvSpPr>
              <a:spLocks noChangeArrowheads="1"/>
            </p:cNvSpPr>
            <p:nvPr/>
          </p:nvSpPr>
          <p:spPr bwMode="auto">
            <a:xfrm>
              <a:off x="4158" y="1193"/>
              <a:ext cx="37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445"/>
            <p:cNvSpPr>
              <a:spLocks noChangeArrowheads="1"/>
            </p:cNvSpPr>
            <p:nvPr/>
          </p:nvSpPr>
          <p:spPr bwMode="auto">
            <a:xfrm>
              <a:off x="4314" y="1119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46"/>
            <p:cNvSpPr>
              <a:spLocks noChangeArrowheads="1"/>
            </p:cNvSpPr>
            <p:nvPr/>
          </p:nvSpPr>
          <p:spPr bwMode="auto">
            <a:xfrm>
              <a:off x="4470" y="1046"/>
              <a:ext cx="37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447"/>
            <p:cNvSpPr>
              <a:spLocks noChangeArrowheads="1"/>
            </p:cNvSpPr>
            <p:nvPr/>
          </p:nvSpPr>
          <p:spPr bwMode="auto">
            <a:xfrm>
              <a:off x="4783" y="982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448"/>
            <p:cNvSpPr>
              <a:spLocks noChangeArrowheads="1"/>
            </p:cNvSpPr>
            <p:nvPr/>
          </p:nvSpPr>
          <p:spPr bwMode="auto">
            <a:xfrm>
              <a:off x="4189" y="1549"/>
              <a:ext cx="37" cy="37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49"/>
            <p:cNvSpPr>
              <a:spLocks noChangeArrowheads="1"/>
            </p:cNvSpPr>
            <p:nvPr/>
          </p:nvSpPr>
          <p:spPr bwMode="auto">
            <a:xfrm>
              <a:off x="4285" y="1531"/>
              <a:ext cx="33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20-60cm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Freeform 450"/>
            <p:cNvSpPr>
              <a:spLocks/>
            </p:cNvSpPr>
            <p:nvPr/>
          </p:nvSpPr>
          <p:spPr bwMode="auto">
            <a:xfrm>
              <a:off x="4188" y="1620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451"/>
            <p:cNvSpPr>
              <a:spLocks noChangeArrowheads="1"/>
            </p:cNvSpPr>
            <p:nvPr/>
          </p:nvSpPr>
          <p:spPr bwMode="auto">
            <a:xfrm>
              <a:off x="4285" y="1606"/>
              <a:ext cx="33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45-60cm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452"/>
            <p:cNvSpPr>
              <a:spLocks noChangeArrowheads="1"/>
            </p:cNvSpPr>
            <p:nvPr/>
          </p:nvSpPr>
          <p:spPr bwMode="auto">
            <a:xfrm>
              <a:off x="4189" y="1700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453"/>
            <p:cNvSpPr>
              <a:spLocks noChangeArrowheads="1"/>
            </p:cNvSpPr>
            <p:nvPr/>
          </p:nvSpPr>
          <p:spPr bwMode="auto">
            <a:xfrm>
              <a:off x="4285" y="1681"/>
              <a:ext cx="33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90-60cm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78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11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修改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316894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6096000" y="500043"/>
            <a:ext cx="50419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=1.6e-4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997070" y="253723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97070" y="172757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97070" y="97538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5200" y="7946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=1.6e-3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712038" y="264205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12038" y="206813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16028" y="162481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307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59807" y="4192176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13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/>
          <a:stretch/>
        </p:blipFill>
        <p:spPr>
          <a:xfrm>
            <a:off x="522513" y="1136650"/>
            <a:ext cx="5116289" cy="4000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3517" y="4314704"/>
            <a:ext cx="336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71300" y="295097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71300" y="230951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/>
          <a:stretch/>
        </p:blipFill>
        <p:spPr>
          <a:xfrm>
            <a:off x="5199505" y="1136650"/>
            <a:ext cx="5036457" cy="4000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81458" y="4314704"/>
            <a:ext cx="36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5202" y="359815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15202" y="261189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20769" y="166696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71300" y="166696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0" name="矩形 19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8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31188" y="629224"/>
            <a:ext cx="5334000" cy="4000500"/>
            <a:chOff x="615460" y="713642"/>
            <a:chExt cx="5334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60" y="713642"/>
              <a:ext cx="5334000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918052" y="1725741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55688" y="2203572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09619" y="191530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48860" y="4382074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波导孔径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 rot="16200000">
            <a:off x="5538774" y="2271890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3629" y="333564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C=2000ppm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9" y="629224"/>
            <a:ext cx="5334000" cy="4000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00003" y="3335648"/>
            <a:ext cx="38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43208" y="362659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43208" y="1134771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43208" y="224734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14649" y="4366633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波导孔径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 rot="16200000">
            <a:off x="310763" y="22258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30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0512539" y="3254744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512539" y="89822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12539" y="1796115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17" name="直接箭头连接符 16"/>
            <p:cNvCxnSpPr>
              <a:endCxn id="15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8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/>
          <a:srcRect l="26248" t="43249" b="-1"/>
          <a:stretch/>
        </p:blipFill>
        <p:spPr>
          <a:xfrm>
            <a:off x="1131719" y="1861491"/>
            <a:ext cx="2661822" cy="21623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5128" t="42846" r="1" b="-1"/>
          <a:stretch/>
        </p:blipFill>
        <p:spPr>
          <a:xfrm>
            <a:off x="4526280" y="1832152"/>
            <a:ext cx="2706780" cy="21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2122060" y="5310441"/>
            <a:ext cx="1171575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2036335" y="6088518"/>
            <a:ext cx="1343025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2400000">
            <a:off x="9358461" y="240095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9200000">
            <a:off x="9344045" y="2539792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3600000">
            <a:off x="8363452" y="1741692"/>
            <a:ext cx="1332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18000000">
            <a:off x="8350581" y="3194620"/>
            <a:ext cx="1368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800000">
            <a:off x="8695719" y="1652521"/>
            <a:ext cx="576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600000">
            <a:off x="9249894" y="1819714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9200000">
            <a:off x="9273016" y="1883324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18000000">
            <a:off x="8869961" y="2185199"/>
            <a:ext cx="540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1200000">
            <a:off x="8826342" y="2516262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19500000">
            <a:off x="8849440" y="2455639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3000000">
            <a:off x="8935483" y="2751941"/>
            <a:ext cx="468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2100000">
            <a:off x="9321927" y="2987735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21000000">
            <a:off x="9276733" y="3054715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20100000">
            <a:off x="8711820" y="3192346"/>
            <a:ext cx="576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810285" y="691999"/>
            <a:ext cx="3600000" cy="3761374"/>
            <a:chOff x="2410485" y="676824"/>
            <a:chExt cx="3600000" cy="3761374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410485" y="676824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2609785" y="860745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2969785" y="1212808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3149785" y="1400745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3862800" y="2480745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896807" y="3015985"/>
              <a:ext cx="344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87626" y="3726464"/>
              <a:ext cx="60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76486" y="3989843"/>
              <a:ext cx="38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3616308" y="3558553"/>
              <a:ext cx="0" cy="1990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4061285" y="2480746"/>
              <a:ext cx="622" cy="535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061906" y="3409132"/>
              <a:ext cx="1" cy="4956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3862800" y="3917435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434179" y="4279701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439902" y="3560246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620552" y="4097880"/>
              <a:ext cx="1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862800" y="4102221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663113" y="4280018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5" idx="4"/>
            </p:cNvCxnSpPr>
            <p:nvPr/>
          </p:nvCxnSpPr>
          <p:spPr>
            <a:xfrm flipV="1">
              <a:off x="4210485" y="2472808"/>
              <a:ext cx="19300" cy="180401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229785" y="2476824"/>
              <a:ext cx="1723994" cy="46445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4222165" y="2470371"/>
              <a:ext cx="483736" cy="59841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5" idx="4"/>
            </p:cNvCxnSpPr>
            <p:nvPr/>
          </p:nvCxnSpPr>
          <p:spPr>
            <a:xfrm flipV="1">
              <a:off x="4210485" y="4095796"/>
              <a:ext cx="158315" cy="181028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4368800" y="3015985"/>
              <a:ext cx="1390650" cy="1079811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5752092" y="2941275"/>
              <a:ext cx="201687" cy="7471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弧形 122"/>
            <p:cNvSpPr/>
            <p:nvPr/>
          </p:nvSpPr>
          <p:spPr>
            <a:xfrm rot="6137579">
              <a:off x="4129103" y="2482516"/>
              <a:ext cx="224740" cy="306531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189356" y="262822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zh-CN" altLang="en-US" b="1" i="1" dirty="0">
                <a:latin typeface="Tempus Sans ITC" panose="04020404030D07020202" pitchFamily="8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连接符 124"/>
            <p:cNvCxnSpPr/>
            <p:nvPr/>
          </p:nvCxnSpPr>
          <p:spPr>
            <a:xfrm>
              <a:off x="4350127" y="3867674"/>
              <a:ext cx="48627" cy="42176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4361392" y="4035899"/>
              <a:ext cx="610687" cy="65949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弧形 134"/>
            <p:cNvSpPr/>
            <p:nvPr/>
          </p:nvSpPr>
          <p:spPr>
            <a:xfrm>
              <a:off x="4506985" y="3930226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4613346" y="375214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接连接符 136"/>
            <p:cNvCxnSpPr/>
            <p:nvPr/>
          </p:nvCxnSpPr>
          <p:spPr>
            <a:xfrm flipV="1">
              <a:off x="4949727" y="3637599"/>
              <a:ext cx="778116" cy="1118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弧形 138"/>
            <p:cNvSpPr/>
            <p:nvPr/>
          </p:nvSpPr>
          <p:spPr>
            <a:xfrm>
              <a:off x="5049290" y="3510349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5144493" y="3292159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zh-CN" altLang="en-US" b="1" i="1" dirty="0">
                <a:latin typeface="TeamViewer11" panose="050B0102010101010101" pitchFamily="82"/>
                <a:cs typeface="Times New Roman" panose="02020603050405020304" pitchFamily="18" charset="0"/>
              </a:endParaRPr>
            </a:p>
          </p:txBody>
        </p:sp>
        <p:sp>
          <p:nvSpPr>
            <p:cNvPr id="143" name="弧形 142"/>
            <p:cNvSpPr/>
            <p:nvPr/>
          </p:nvSpPr>
          <p:spPr>
            <a:xfrm rot="20128759">
              <a:off x="4268712" y="3954399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4301399" y="3744365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sp>
          <p:nvSpPr>
            <p:cNvPr id="145" name="弧形 144"/>
            <p:cNvSpPr/>
            <p:nvPr/>
          </p:nvSpPr>
          <p:spPr>
            <a:xfrm rot="8813648">
              <a:off x="4241223" y="3956070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62049" y="4161199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12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56005" y="676759"/>
            <a:ext cx="3600000" cy="3783875"/>
            <a:chOff x="810285" y="691999"/>
            <a:chExt cx="3600000" cy="3783875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810285" y="691999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1009585" y="875920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1369585" y="1227983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549585" y="141592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2262600" y="2495920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296607" y="3031160"/>
              <a:ext cx="344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87426" y="3741639"/>
              <a:ext cx="60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6286" y="4005018"/>
              <a:ext cx="38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2016108" y="3573728"/>
              <a:ext cx="0" cy="1990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2461085" y="2495921"/>
              <a:ext cx="622" cy="535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2461706" y="3424307"/>
              <a:ext cx="1" cy="4956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262600" y="393261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33979" y="4294876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39702" y="3575421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>
              <a:off x="2020352" y="4113055"/>
              <a:ext cx="1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262600" y="4117396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062913" y="4295193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3" idx="4"/>
            </p:cNvCxnSpPr>
            <p:nvPr/>
          </p:nvCxnSpPr>
          <p:spPr>
            <a:xfrm flipV="1">
              <a:off x="2610285" y="2487983"/>
              <a:ext cx="19300" cy="180401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629585" y="2491999"/>
              <a:ext cx="1620000" cy="7575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621965" y="2485546"/>
              <a:ext cx="434997" cy="705146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4"/>
            </p:cNvCxnSpPr>
            <p:nvPr/>
          </p:nvCxnSpPr>
          <p:spPr>
            <a:xfrm flipV="1">
              <a:off x="2610285" y="4127225"/>
              <a:ext cx="98606" cy="164774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20970" y="3583467"/>
              <a:ext cx="535192" cy="532268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4064923" y="3252788"/>
              <a:ext cx="186268" cy="39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弧形 25"/>
            <p:cNvSpPr/>
            <p:nvPr/>
          </p:nvSpPr>
          <p:spPr>
            <a:xfrm rot="7530231">
              <a:off x="2578430" y="2548323"/>
              <a:ext cx="216000" cy="21600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76272" y="265185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zh-CN" altLang="en-US" b="1" i="1" dirty="0">
                <a:latin typeface="Tempus Sans ITC" panose="04020404030D07020202" pitchFamily="8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07061" y="3897138"/>
              <a:ext cx="33502" cy="463755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556399" y="4065363"/>
              <a:ext cx="610687" cy="65949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弧形 29"/>
            <p:cNvSpPr/>
            <p:nvPr/>
          </p:nvSpPr>
          <p:spPr>
            <a:xfrm>
              <a:off x="2821056" y="3945401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909845" y="3741639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365818" y="3487206"/>
              <a:ext cx="778116" cy="1118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32"/>
            <p:cNvSpPr/>
            <p:nvPr/>
          </p:nvSpPr>
          <p:spPr>
            <a:xfrm>
              <a:off x="3611278" y="3409744"/>
              <a:ext cx="144000" cy="18000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717896" y="3174428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zh-CN" altLang="en-US" b="1" i="1" dirty="0">
                <a:latin typeface="TeamViewer11" panose="050B0102010101010101" pitchFamily="82"/>
                <a:cs typeface="Times New Roman" panose="02020603050405020304" pitchFamily="18" charset="0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9365636">
              <a:off x="2649460" y="3974337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46477" y="3727651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0509076">
              <a:off x="2643269" y="4101769"/>
              <a:ext cx="216000" cy="144000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26142" y="4198875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3256163" y="3249594"/>
              <a:ext cx="813347" cy="33387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22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弧形 12"/>
          <p:cNvSpPr>
            <a:spLocks noChangeAspect="1"/>
          </p:cNvSpPr>
          <p:nvPr/>
        </p:nvSpPr>
        <p:spPr>
          <a:xfrm rot="3507947">
            <a:off x="5897844" y="2621877"/>
            <a:ext cx="612000" cy="611321"/>
          </a:xfrm>
          <a:prstGeom prst="arc">
            <a:avLst>
              <a:gd name="adj1" fmla="val 9464644"/>
              <a:gd name="adj2" fmla="val 2659872"/>
            </a:avLst>
          </a:prstGeom>
          <a:ln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619878"/>
            <a:ext cx="4615200" cy="35443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rot="16200000">
            <a:off x="-681989" y="204428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1379" y="442300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8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74" y="1152441"/>
            <a:ext cx="269595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69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53135" y="-3409401"/>
            <a:ext cx="7200000" cy="7200000"/>
            <a:chOff x="2410485" y="676824"/>
            <a:chExt cx="3600000" cy="3600000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410485" y="676824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609785" y="860745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969785" y="1212808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3149785" y="1400745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3429000" y="3063600"/>
            <a:ext cx="21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0640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9865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9865" y="64945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3426" y="649451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631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31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656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6" y="61825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l=2m;C=100ppm;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697906" y="3633993"/>
            <a:ext cx="186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R=0.1m; 10.3132</a:t>
            </a:r>
            <a:endParaRPr lang="en-US" altLang="zh-C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7905" y="2737283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R=0.2m;7.7922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97906" y="184057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R=0.3m; 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6.7609</a:t>
            </a:r>
          </a:p>
        </p:txBody>
      </p:sp>
    </p:spTree>
    <p:extLst>
      <p:ext uri="{BB962C8B-B14F-4D97-AF65-F5344CB8AC3E}">
        <p14:creationId xmlns:p14="http://schemas.microsoft.com/office/powerpoint/2010/main" val="329848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2513" y="1136650"/>
            <a:ext cx="5116289" cy="4000500"/>
            <a:chOff x="522510" y="1136650"/>
            <a:chExt cx="5116289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/>
            <a:stretch/>
          </p:blipFill>
          <p:spPr>
            <a:xfrm>
              <a:off x="522510" y="1136650"/>
              <a:ext cx="5116289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77815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831854" y="28655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804628" y="1860399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624015" y="31046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93754" y="17825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2394926" y="20051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99505" y="1136650"/>
            <a:ext cx="5206197" cy="4000500"/>
            <a:chOff x="5936342" y="1136650"/>
            <a:chExt cx="5206197" cy="4000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/>
            <a:stretch/>
          </p:blipFill>
          <p:spPr>
            <a:xfrm>
              <a:off x="5936342" y="1136650"/>
              <a:ext cx="5036457" cy="40005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611814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72414" y="3475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3m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9486654" y="27131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486286" y="3667688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278815" y="29522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48554" y="16301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049726" y="18527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4" name="矩形 23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6096000" y="500043"/>
            <a:ext cx="50419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=1.6e-4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997070" y="253723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97070" y="172757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97070" y="97538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5200" y="7946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=1.6e-3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712038" y="264205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12038" y="206813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16028" y="162481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307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59807" y="4192176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07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60745" y="8762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448045" y="22859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448045" y="36956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rot="16200000">
            <a:off x="876714" y="21765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799" y="1622673"/>
            <a:ext cx="3600000" cy="27647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00" y="1648073"/>
            <a:ext cx="3600000" cy="27647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8399" y="2009502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3880" y="2009502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6706" y="2009501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0825" y="4079602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7026" y="407960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81225" y="407960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305721" y="2487672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3597289" y="248767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 rot="16200000">
            <a:off x="6834902" y="248767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193800" y="1647825"/>
            <a:ext cx="3600450" cy="2765425"/>
            <a:chOff x="752" y="1038"/>
            <a:chExt cx="2268" cy="174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2" y="1038"/>
              <a:ext cx="2268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Group 205"/>
            <p:cNvGrpSpPr>
              <a:grpSpLocks/>
            </p:cNvGrpSpPr>
            <p:nvPr/>
          </p:nvGrpSpPr>
          <p:grpSpPr bwMode="auto">
            <a:xfrm>
              <a:off x="848" y="1164"/>
              <a:ext cx="2071" cy="1518"/>
              <a:chOff x="848" y="1164"/>
              <a:chExt cx="2071" cy="1518"/>
            </a:xfrm>
          </p:grpSpPr>
          <p:sp>
            <p:nvSpPr>
              <p:cNvPr id="93" name="Line 5"/>
              <p:cNvSpPr>
                <a:spLocks noChangeShapeType="1"/>
              </p:cNvSpPr>
              <p:nvPr/>
            </p:nvSpPr>
            <p:spPr bwMode="auto">
              <a:xfrm flipV="1">
                <a:off x="1408" y="25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 flipV="1">
                <a:off x="2326" y="25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Line 7"/>
              <p:cNvSpPr>
                <a:spLocks noChangeShapeType="1"/>
              </p:cNvSpPr>
              <p:nvPr/>
            </p:nvSpPr>
            <p:spPr bwMode="auto">
              <a:xfrm flipV="1">
                <a:off x="949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8"/>
              <p:cNvSpPr>
                <a:spLocks noChangeArrowheads="1"/>
              </p:cNvSpPr>
              <p:nvPr/>
            </p:nvSpPr>
            <p:spPr bwMode="auto">
              <a:xfrm>
                <a:off x="899" y="2528"/>
                <a:ext cx="10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flipV="1">
                <a:off x="1867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10"/>
              <p:cNvSpPr>
                <a:spLocks noChangeArrowheads="1"/>
              </p:cNvSpPr>
              <p:nvPr/>
            </p:nvSpPr>
            <p:spPr bwMode="auto">
              <a:xfrm>
                <a:off x="1733" y="2528"/>
                <a:ext cx="26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1000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1"/>
              <p:cNvSpPr>
                <a:spLocks noChangeShapeType="1"/>
              </p:cNvSpPr>
              <p:nvPr/>
            </p:nvSpPr>
            <p:spPr bwMode="auto">
              <a:xfrm flipV="1">
                <a:off x="2785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12"/>
              <p:cNvSpPr>
                <a:spLocks noChangeArrowheads="1"/>
              </p:cNvSpPr>
              <p:nvPr/>
            </p:nvSpPr>
            <p:spPr bwMode="auto">
              <a:xfrm>
                <a:off x="2651" y="2528"/>
                <a:ext cx="26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2000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Line 13"/>
              <p:cNvSpPr>
                <a:spLocks noChangeShapeType="1"/>
              </p:cNvSpPr>
              <p:nvPr/>
            </p:nvSpPr>
            <p:spPr bwMode="auto">
              <a:xfrm>
                <a:off x="949" y="243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Line 14"/>
              <p:cNvSpPr>
                <a:spLocks noChangeShapeType="1"/>
              </p:cNvSpPr>
              <p:nvPr/>
            </p:nvSpPr>
            <p:spPr bwMode="auto">
              <a:xfrm>
                <a:off x="949" y="2216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Line 15"/>
              <p:cNvSpPr>
                <a:spLocks noChangeShapeType="1"/>
              </p:cNvSpPr>
              <p:nvPr/>
            </p:nvSpPr>
            <p:spPr bwMode="auto">
              <a:xfrm>
                <a:off x="949" y="199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16"/>
              <p:cNvSpPr>
                <a:spLocks noChangeShapeType="1"/>
              </p:cNvSpPr>
              <p:nvPr/>
            </p:nvSpPr>
            <p:spPr bwMode="auto">
              <a:xfrm>
                <a:off x="949" y="1780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17"/>
              <p:cNvSpPr>
                <a:spLocks noChangeShapeType="1"/>
              </p:cNvSpPr>
              <p:nvPr/>
            </p:nvSpPr>
            <p:spPr bwMode="auto">
              <a:xfrm>
                <a:off x="949" y="156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18"/>
              <p:cNvSpPr>
                <a:spLocks noChangeShapeType="1"/>
              </p:cNvSpPr>
              <p:nvPr/>
            </p:nvSpPr>
            <p:spPr bwMode="auto">
              <a:xfrm>
                <a:off x="949" y="1343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Line 19"/>
              <p:cNvSpPr>
                <a:spLocks noChangeShapeType="1"/>
              </p:cNvSpPr>
              <p:nvPr/>
            </p:nvSpPr>
            <p:spPr bwMode="auto">
              <a:xfrm>
                <a:off x="949" y="2543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Rectangle 20"/>
              <p:cNvSpPr>
                <a:spLocks noChangeArrowheads="1"/>
              </p:cNvSpPr>
              <p:nvPr/>
            </p:nvSpPr>
            <p:spPr bwMode="auto">
              <a:xfrm>
                <a:off x="848" y="2472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Line 21"/>
              <p:cNvSpPr>
                <a:spLocks noChangeShapeType="1"/>
              </p:cNvSpPr>
              <p:nvPr/>
            </p:nvSpPr>
            <p:spPr bwMode="auto">
              <a:xfrm>
                <a:off x="949" y="2325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22"/>
              <p:cNvSpPr>
                <a:spLocks noChangeArrowheads="1"/>
              </p:cNvSpPr>
              <p:nvPr/>
            </p:nvSpPr>
            <p:spPr bwMode="auto">
              <a:xfrm>
                <a:off x="848" y="2254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Line 23"/>
              <p:cNvSpPr>
                <a:spLocks noChangeShapeType="1"/>
              </p:cNvSpPr>
              <p:nvPr/>
            </p:nvSpPr>
            <p:spPr bwMode="auto">
              <a:xfrm>
                <a:off x="949" y="2107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Rectangle 24"/>
              <p:cNvSpPr>
                <a:spLocks noChangeArrowheads="1"/>
              </p:cNvSpPr>
              <p:nvPr/>
            </p:nvSpPr>
            <p:spPr bwMode="auto">
              <a:xfrm>
                <a:off x="848" y="2036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Line 25"/>
              <p:cNvSpPr>
                <a:spLocks noChangeShapeType="1"/>
              </p:cNvSpPr>
              <p:nvPr/>
            </p:nvSpPr>
            <p:spPr bwMode="auto">
              <a:xfrm>
                <a:off x="949" y="1889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26"/>
              <p:cNvSpPr>
                <a:spLocks noChangeArrowheads="1"/>
              </p:cNvSpPr>
              <p:nvPr/>
            </p:nvSpPr>
            <p:spPr bwMode="auto">
              <a:xfrm>
                <a:off x="848" y="1818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Line 27"/>
              <p:cNvSpPr>
                <a:spLocks noChangeShapeType="1"/>
              </p:cNvSpPr>
              <p:nvPr/>
            </p:nvSpPr>
            <p:spPr bwMode="auto">
              <a:xfrm>
                <a:off x="949" y="1670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28"/>
              <p:cNvSpPr>
                <a:spLocks noChangeArrowheads="1"/>
              </p:cNvSpPr>
              <p:nvPr/>
            </p:nvSpPr>
            <p:spPr bwMode="auto">
              <a:xfrm>
                <a:off x="848" y="1600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Line 29"/>
              <p:cNvSpPr>
                <a:spLocks noChangeShapeType="1"/>
              </p:cNvSpPr>
              <p:nvPr/>
            </p:nvSpPr>
            <p:spPr bwMode="auto">
              <a:xfrm>
                <a:off x="949" y="1452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Rectangle 30"/>
              <p:cNvSpPr>
                <a:spLocks noChangeArrowheads="1"/>
              </p:cNvSpPr>
              <p:nvPr/>
            </p:nvSpPr>
            <p:spPr bwMode="auto">
              <a:xfrm>
                <a:off x="848" y="1382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Line 31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Rectangle 32"/>
              <p:cNvSpPr>
                <a:spLocks noChangeArrowheads="1"/>
              </p:cNvSpPr>
              <p:nvPr/>
            </p:nvSpPr>
            <p:spPr bwMode="auto">
              <a:xfrm>
                <a:off x="848" y="1164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Line 33"/>
              <p:cNvSpPr>
                <a:spLocks noChangeShapeType="1"/>
              </p:cNvSpPr>
              <p:nvPr/>
            </p:nvSpPr>
            <p:spPr bwMode="auto">
              <a:xfrm>
                <a:off x="1408" y="1234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34"/>
              <p:cNvSpPr>
                <a:spLocks noChangeShapeType="1"/>
              </p:cNvSpPr>
              <p:nvPr/>
            </p:nvSpPr>
            <p:spPr bwMode="auto">
              <a:xfrm>
                <a:off x="2326" y="1234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35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Line 36"/>
              <p:cNvSpPr>
                <a:spLocks noChangeShapeType="1"/>
              </p:cNvSpPr>
              <p:nvPr/>
            </p:nvSpPr>
            <p:spPr bwMode="auto">
              <a:xfrm>
                <a:off x="1867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37"/>
              <p:cNvSpPr>
                <a:spLocks noChangeShapeType="1"/>
              </p:cNvSpPr>
              <p:nvPr/>
            </p:nvSpPr>
            <p:spPr bwMode="auto">
              <a:xfrm>
                <a:off x="2785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Line 38"/>
              <p:cNvSpPr>
                <a:spLocks noChangeShapeType="1"/>
              </p:cNvSpPr>
              <p:nvPr/>
            </p:nvSpPr>
            <p:spPr bwMode="auto">
              <a:xfrm flipH="1">
                <a:off x="2766" y="2434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39"/>
              <p:cNvSpPr>
                <a:spLocks noChangeShapeType="1"/>
              </p:cNvSpPr>
              <p:nvPr/>
            </p:nvSpPr>
            <p:spPr bwMode="auto">
              <a:xfrm flipH="1">
                <a:off x="2766" y="2216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40"/>
              <p:cNvSpPr>
                <a:spLocks noChangeShapeType="1"/>
              </p:cNvSpPr>
              <p:nvPr/>
            </p:nvSpPr>
            <p:spPr bwMode="auto">
              <a:xfrm flipH="1">
                <a:off x="2766" y="1998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41"/>
              <p:cNvSpPr>
                <a:spLocks noChangeShapeType="1"/>
              </p:cNvSpPr>
              <p:nvPr/>
            </p:nvSpPr>
            <p:spPr bwMode="auto">
              <a:xfrm flipH="1">
                <a:off x="2766" y="1780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42"/>
              <p:cNvSpPr>
                <a:spLocks noChangeShapeType="1"/>
              </p:cNvSpPr>
              <p:nvPr/>
            </p:nvSpPr>
            <p:spPr bwMode="auto">
              <a:xfrm flipH="1">
                <a:off x="2766" y="1561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43"/>
              <p:cNvSpPr>
                <a:spLocks noChangeShapeType="1"/>
              </p:cNvSpPr>
              <p:nvPr/>
            </p:nvSpPr>
            <p:spPr bwMode="auto">
              <a:xfrm flipH="1">
                <a:off x="2766" y="1343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44"/>
              <p:cNvSpPr>
                <a:spLocks noChangeShapeType="1"/>
              </p:cNvSpPr>
              <p:nvPr/>
            </p:nvSpPr>
            <p:spPr bwMode="auto">
              <a:xfrm flipH="1">
                <a:off x="2746" y="2543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45"/>
              <p:cNvSpPr>
                <a:spLocks noChangeShapeType="1"/>
              </p:cNvSpPr>
              <p:nvPr/>
            </p:nvSpPr>
            <p:spPr bwMode="auto">
              <a:xfrm flipH="1">
                <a:off x="2746" y="2325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46"/>
              <p:cNvSpPr>
                <a:spLocks noChangeShapeType="1"/>
              </p:cNvSpPr>
              <p:nvPr/>
            </p:nvSpPr>
            <p:spPr bwMode="auto">
              <a:xfrm flipH="1">
                <a:off x="2746" y="2107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47"/>
              <p:cNvSpPr>
                <a:spLocks noChangeShapeType="1"/>
              </p:cNvSpPr>
              <p:nvPr/>
            </p:nvSpPr>
            <p:spPr bwMode="auto">
              <a:xfrm flipH="1">
                <a:off x="2746" y="1889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48"/>
              <p:cNvSpPr>
                <a:spLocks noChangeShapeType="1"/>
              </p:cNvSpPr>
              <p:nvPr/>
            </p:nvSpPr>
            <p:spPr bwMode="auto">
              <a:xfrm flipH="1">
                <a:off x="2746" y="1670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49"/>
              <p:cNvSpPr>
                <a:spLocks noChangeShapeType="1"/>
              </p:cNvSpPr>
              <p:nvPr/>
            </p:nvSpPr>
            <p:spPr bwMode="auto">
              <a:xfrm flipH="1">
                <a:off x="2746" y="1452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50"/>
              <p:cNvSpPr>
                <a:spLocks noChangeShapeType="1"/>
              </p:cNvSpPr>
              <p:nvPr/>
            </p:nvSpPr>
            <p:spPr bwMode="auto">
              <a:xfrm flipH="1">
                <a:off x="2746" y="1234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51"/>
              <p:cNvSpPr>
                <a:spLocks noChangeShapeType="1"/>
              </p:cNvSpPr>
              <p:nvPr/>
            </p:nvSpPr>
            <p:spPr bwMode="auto">
              <a:xfrm>
                <a:off x="949" y="2543"/>
                <a:ext cx="183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52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0" cy="130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53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183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54"/>
              <p:cNvSpPr>
                <a:spLocks noChangeShapeType="1"/>
              </p:cNvSpPr>
              <p:nvPr/>
            </p:nvSpPr>
            <p:spPr bwMode="auto">
              <a:xfrm>
                <a:off x="2785" y="1234"/>
                <a:ext cx="0" cy="130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55"/>
              <p:cNvSpPr>
                <a:spLocks/>
              </p:cNvSpPr>
              <p:nvPr/>
            </p:nvSpPr>
            <p:spPr bwMode="auto">
              <a:xfrm>
                <a:off x="949" y="1308"/>
                <a:ext cx="1836" cy="1235"/>
              </a:xfrm>
              <a:custGeom>
                <a:avLst/>
                <a:gdLst>
                  <a:gd name="T0" fmla="*/ 0 w 14000"/>
                  <a:gd name="T1" fmla="*/ 9439 h 9439"/>
                  <a:gd name="T2" fmla="*/ 700 w 14000"/>
                  <a:gd name="T3" fmla="*/ 8494 h 9439"/>
                  <a:gd name="T4" fmla="*/ 1050 w 14000"/>
                  <a:gd name="T5" fmla="*/ 8273 h 9439"/>
                  <a:gd name="T6" fmla="*/ 1400 w 14000"/>
                  <a:gd name="T7" fmla="*/ 7847 h 9439"/>
                  <a:gd name="T8" fmla="*/ 1750 w 14000"/>
                  <a:gd name="T9" fmla="*/ 7583 h 9439"/>
                  <a:gd name="T10" fmla="*/ 2100 w 14000"/>
                  <a:gd name="T11" fmla="*/ 7166 h 9439"/>
                  <a:gd name="T12" fmla="*/ 2450 w 14000"/>
                  <a:gd name="T13" fmla="*/ 6927 h 9439"/>
                  <a:gd name="T14" fmla="*/ 3500 w 14000"/>
                  <a:gd name="T15" fmla="*/ 5784 h 9439"/>
                  <a:gd name="T16" fmla="*/ 7000 w 14000"/>
                  <a:gd name="T17" fmla="*/ 3523 h 9439"/>
                  <a:gd name="T18" fmla="*/ 14000 w 14000"/>
                  <a:gd name="T19" fmla="*/ 0 h 9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00" h="9439">
                    <a:moveTo>
                      <a:pt x="0" y="9439"/>
                    </a:moveTo>
                    <a:lnTo>
                      <a:pt x="700" y="8494"/>
                    </a:lnTo>
                    <a:lnTo>
                      <a:pt x="1050" y="8273"/>
                    </a:lnTo>
                    <a:lnTo>
                      <a:pt x="1400" y="7847"/>
                    </a:lnTo>
                    <a:lnTo>
                      <a:pt x="1750" y="7583"/>
                    </a:lnTo>
                    <a:lnTo>
                      <a:pt x="2100" y="7166"/>
                    </a:lnTo>
                    <a:lnTo>
                      <a:pt x="2450" y="6927"/>
                    </a:lnTo>
                    <a:lnTo>
                      <a:pt x="3500" y="5784"/>
                    </a:lnTo>
                    <a:lnTo>
                      <a:pt x="7000" y="3523"/>
                    </a:lnTo>
                    <a:lnTo>
                      <a:pt x="1400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56"/>
              <p:cNvSpPr>
                <a:spLocks noChangeArrowheads="1"/>
              </p:cNvSpPr>
              <p:nvPr/>
            </p:nvSpPr>
            <p:spPr bwMode="auto">
              <a:xfrm>
                <a:off x="929" y="2523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57"/>
              <p:cNvSpPr>
                <a:spLocks noChangeArrowheads="1"/>
              </p:cNvSpPr>
              <p:nvPr/>
            </p:nvSpPr>
            <p:spPr bwMode="auto">
              <a:xfrm>
                <a:off x="1021" y="2400"/>
                <a:ext cx="36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Oval 58"/>
              <p:cNvSpPr>
                <a:spLocks noChangeArrowheads="1"/>
              </p:cNvSpPr>
              <p:nvPr/>
            </p:nvSpPr>
            <p:spPr bwMode="auto">
              <a:xfrm>
                <a:off x="1067" y="2371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Oval 59"/>
              <p:cNvSpPr>
                <a:spLocks noChangeArrowheads="1"/>
              </p:cNvSpPr>
              <p:nvPr/>
            </p:nvSpPr>
            <p:spPr bwMode="auto">
              <a:xfrm>
                <a:off x="1113" y="2315"/>
                <a:ext cx="35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Oval 60"/>
              <p:cNvSpPr>
                <a:spLocks noChangeArrowheads="1"/>
              </p:cNvSpPr>
              <p:nvPr/>
            </p:nvSpPr>
            <p:spPr bwMode="auto">
              <a:xfrm>
                <a:off x="1159" y="2281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Oval 61"/>
              <p:cNvSpPr>
                <a:spLocks noChangeArrowheads="1"/>
              </p:cNvSpPr>
              <p:nvPr/>
            </p:nvSpPr>
            <p:spPr bwMode="auto">
              <a:xfrm>
                <a:off x="1205" y="2226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Oval 62"/>
              <p:cNvSpPr>
                <a:spLocks noChangeArrowheads="1"/>
              </p:cNvSpPr>
              <p:nvPr/>
            </p:nvSpPr>
            <p:spPr bwMode="auto">
              <a:xfrm>
                <a:off x="1250" y="2194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Oval 63"/>
              <p:cNvSpPr>
                <a:spLocks noChangeArrowheads="1"/>
              </p:cNvSpPr>
              <p:nvPr/>
            </p:nvSpPr>
            <p:spPr bwMode="auto">
              <a:xfrm>
                <a:off x="1388" y="2045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Oval 64"/>
              <p:cNvSpPr>
                <a:spLocks noChangeArrowheads="1"/>
              </p:cNvSpPr>
              <p:nvPr/>
            </p:nvSpPr>
            <p:spPr bwMode="auto">
              <a:xfrm>
                <a:off x="1847" y="1749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Oval 65"/>
              <p:cNvSpPr>
                <a:spLocks noChangeArrowheads="1"/>
              </p:cNvSpPr>
              <p:nvPr/>
            </p:nvSpPr>
            <p:spPr bwMode="auto">
              <a:xfrm>
                <a:off x="2766" y="1288"/>
                <a:ext cx="35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66"/>
              <p:cNvSpPr>
                <a:spLocks noChangeShapeType="1"/>
              </p:cNvSpPr>
              <p:nvPr/>
            </p:nvSpPr>
            <p:spPr bwMode="auto">
              <a:xfrm flipV="1">
                <a:off x="949" y="2530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67"/>
              <p:cNvSpPr>
                <a:spLocks noChangeShapeType="1"/>
              </p:cNvSpPr>
              <p:nvPr/>
            </p:nvSpPr>
            <p:spPr bwMode="auto">
              <a:xfrm flipV="1">
                <a:off x="969" y="2522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68"/>
              <p:cNvSpPr>
                <a:spLocks noChangeShapeType="1"/>
              </p:cNvSpPr>
              <p:nvPr/>
            </p:nvSpPr>
            <p:spPr bwMode="auto">
              <a:xfrm flipV="1">
                <a:off x="979" y="2505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69"/>
              <p:cNvSpPr>
                <a:spLocks noChangeShapeType="1"/>
              </p:cNvSpPr>
              <p:nvPr/>
            </p:nvSpPr>
            <p:spPr bwMode="auto">
              <a:xfrm flipV="1">
                <a:off x="999" y="24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70"/>
              <p:cNvSpPr>
                <a:spLocks noChangeShapeType="1"/>
              </p:cNvSpPr>
              <p:nvPr/>
            </p:nvSpPr>
            <p:spPr bwMode="auto">
              <a:xfrm flipV="1">
                <a:off x="1009" y="2480"/>
                <a:ext cx="15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71"/>
              <p:cNvSpPr>
                <a:spLocks noChangeShapeType="1"/>
              </p:cNvSpPr>
              <p:nvPr/>
            </p:nvSpPr>
            <p:spPr bwMode="auto">
              <a:xfrm flipV="1">
                <a:off x="1030" y="247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72"/>
              <p:cNvSpPr>
                <a:spLocks noChangeShapeType="1"/>
              </p:cNvSpPr>
              <p:nvPr/>
            </p:nvSpPr>
            <p:spPr bwMode="auto">
              <a:xfrm flipV="1">
                <a:off x="1039" y="2466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73"/>
              <p:cNvSpPr>
                <a:spLocks noChangeShapeType="1"/>
              </p:cNvSpPr>
              <p:nvPr/>
            </p:nvSpPr>
            <p:spPr bwMode="auto">
              <a:xfrm flipV="1">
                <a:off x="1041" y="2451"/>
                <a:ext cx="9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74"/>
              <p:cNvSpPr>
                <a:spLocks noChangeShapeType="1"/>
              </p:cNvSpPr>
              <p:nvPr/>
            </p:nvSpPr>
            <p:spPr bwMode="auto">
              <a:xfrm flipV="1">
                <a:off x="1054" y="2440"/>
                <a:ext cx="3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75"/>
              <p:cNvSpPr>
                <a:spLocks noChangeShapeType="1"/>
              </p:cNvSpPr>
              <p:nvPr/>
            </p:nvSpPr>
            <p:spPr bwMode="auto">
              <a:xfrm flipV="1">
                <a:off x="1060" y="2417"/>
                <a:ext cx="11" cy="1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76"/>
              <p:cNvSpPr>
                <a:spLocks noChangeShapeType="1"/>
              </p:cNvSpPr>
              <p:nvPr/>
            </p:nvSpPr>
            <p:spPr bwMode="auto">
              <a:xfrm flipV="1">
                <a:off x="1075" y="2407"/>
                <a:ext cx="2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77"/>
              <p:cNvSpPr>
                <a:spLocks noChangeShapeType="1"/>
              </p:cNvSpPr>
              <p:nvPr/>
            </p:nvSpPr>
            <p:spPr bwMode="auto">
              <a:xfrm flipV="1">
                <a:off x="1081" y="2392"/>
                <a:ext cx="6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78"/>
              <p:cNvSpPr>
                <a:spLocks noChangeShapeType="1"/>
              </p:cNvSpPr>
              <p:nvPr/>
            </p:nvSpPr>
            <p:spPr bwMode="auto">
              <a:xfrm flipV="1">
                <a:off x="1087" y="2389"/>
                <a:ext cx="8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79"/>
              <p:cNvSpPr>
                <a:spLocks noChangeShapeType="1"/>
              </p:cNvSpPr>
              <p:nvPr/>
            </p:nvSpPr>
            <p:spPr bwMode="auto">
              <a:xfrm flipV="1">
                <a:off x="1102" y="238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80"/>
              <p:cNvSpPr>
                <a:spLocks noChangeShapeType="1"/>
              </p:cNvSpPr>
              <p:nvPr/>
            </p:nvSpPr>
            <p:spPr bwMode="auto">
              <a:xfrm flipV="1">
                <a:off x="1114" y="237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81"/>
              <p:cNvSpPr>
                <a:spLocks noChangeShapeType="1"/>
              </p:cNvSpPr>
              <p:nvPr/>
            </p:nvSpPr>
            <p:spPr bwMode="auto">
              <a:xfrm flipV="1">
                <a:off x="1137" y="236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82"/>
              <p:cNvSpPr>
                <a:spLocks noChangeShapeType="1"/>
              </p:cNvSpPr>
              <p:nvPr/>
            </p:nvSpPr>
            <p:spPr bwMode="auto">
              <a:xfrm flipV="1">
                <a:off x="1147" y="2348"/>
                <a:ext cx="14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83"/>
              <p:cNvSpPr>
                <a:spLocks noChangeShapeType="1"/>
              </p:cNvSpPr>
              <p:nvPr/>
            </p:nvSpPr>
            <p:spPr bwMode="auto">
              <a:xfrm flipV="1">
                <a:off x="1166" y="2339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84"/>
              <p:cNvSpPr>
                <a:spLocks noChangeShapeType="1"/>
              </p:cNvSpPr>
              <p:nvPr/>
            </p:nvSpPr>
            <p:spPr bwMode="auto">
              <a:xfrm flipV="1">
                <a:off x="1176" y="2332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85"/>
              <p:cNvSpPr>
                <a:spLocks noChangeShapeType="1"/>
              </p:cNvSpPr>
              <p:nvPr/>
            </p:nvSpPr>
            <p:spPr bwMode="auto">
              <a:xfrm flipV="1">
                <a:off x="1178" y="2321"/>
                <a:ext cx="12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86"/>
              <p:cNvSpPr>
                <a:spLocks noChangeShapeType="1"/>
              </p:cNvSpPr>
              <p:nvPr/>
            </p:nvSpPr>
            <p:spPr bwMode="auto">
              <a:xfrm flipV="1">
                <a:off x="1195" y="231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87"/>
              <p:cNvSpPr>
                <a:spLocks noChangeShapeType="1"/>
              </p:cNvSpPr>
              <p:nvPr/>
            </p:nvSpPr>
            <p:spPr bwMode="auto">
              <a:xfrm flipV="1">
                <a:off x="1205" y="2295"/>
                <a:ext cx="14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88"/>
              <p:cNvSpPr>
                <a:spLocks noChangeShapeType="1"/>
              </p:cNvSpPr>
              <p:nvPr/>
            </p:nvSpPr>
            <p:spPr bwMode="auto">
              <a:xfrm flipV="1">
                <a:off x="1224" y="228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89"/>
              <p:cNvSpPr>
                <a:spLocks noChangeShapeType="1"/>
              </p:cNvSpPr>
              <p:nvPr/>
            </p:nvSpPr>
            <p:spPr bwMode="auto">
              <a:xfrm flipV="1">
                <a:off x="1232" y="2265"/>
                <a:ext cx="13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Line 90"/>
              <p:cNvSpPr>
                <a:spLocks noChangeShapeType="1"/>
              </p:cNvSpPr>
              <p:nvPr/>
            </p:nvSpPr>
            <p:spPr bwMode="auto">
              <a:xfrm flipV="1">
                <a:off x="1250" y="2255"/>
                <a:ext cx="3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91"/>
              <p:cNvSpPr>
                <a:spLocks noChangeShapeType="1"/>
              </p:cNvSpPr>
              <p:nvPr/>
            </p:nvSpPr>
            <p:spPr bwMode="auto">
              <a:xfrm flipV="1">
                <a:off x="1258" y="2235"/>
                <a:ext cx="12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92"/>
              <p:cNvSpPr>
                <a:spLocks noChangeShapeType="1"/>
              </p:cNvSpPr>
              <p:nvPr/>
            </p:nvSpPr>
            <p:spPr bwMode="auto">
              <a:xfrm flipV="1">
                <a:off x="1275" y="22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93"/>
              <p:cNvSpPr>
                <a:spLocks noChangeShapeType="1"/>
              </p:cNvSpPr>
              <p:nvPr/>
            </p:nvSpPr>
            <p:spPr bwMode="auto">
              <a:xfrm flipV="1">
                <a:off x="1285" y="2209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94"/>
              <p:cNvSpPr>
                <a:spLocks noChangeShapeType="1"/>
              </p:cNvSpPr>
              <p:nvPr/>
            </p:nvSpPr>
            <p:spPr bwMode="auto">
              <a:xfrm flipV="1">
                <a:off x="1306" y="2201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95"/>
              <p:cNvSpPr>
                <a:spLocks noChangeShapeType="1"/>
              </p:cNvSpPr>
              <p:nvPr/>
            </p:nvSpPr>
            <p:spPr bwMode="auto">
              <a:xfrm flipV="1">
                <a:off x="1315" y="2184"/>
                <a:ext cx="15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96"/>
              <p:cNvSpPr>
                <a:spLocks noChangeShapeType="1"/>
              </p:cNvSpPr>
              <p:nvPr/>
            </p:nvSpPr>
            <p:spPr bwMode="auto">
              <a:xfrm flipV="1">
                <a:off x="1335" y="21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97"/>
              <p:cNvSpPr>
                <a:spLocks noChangeShapeType="1"/>
              </p:cNvSpPr>
              <p:nvPr/>
            </p:nvSpPr>
            <p:spPr bwMode="auto">
              <a:xfrm flipV="1">
                <a:off x="1345" y="2158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98"/>
              <p:cNvSpPr>
                <a:spLocks noChangeShapeType="1"/>
              </p:cNvSpPr>
              <p:nvPr/>
            </p:nvSpPr>
            <p:spPr bwMode="auto">
              <a:xfrm flipV="1">
                <a:off x="1365" y="2150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99"/>
              <p:cNvSpPr>
                <a:spLocks noChangeShapeType="1"/>
              </p:cNvSpPr>
              <p:nvPr/>
            </p:nvSpPr>
            <p:spPr bwMode="auto">
              <a:xfrm flipV="1">
                <a:off x="1375" y="2133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100"/>
              <p:cNvSpPr>
                <a:spLocks noChangeShapeType="1"/>
              </p:cNvSpPr>
              <p:nvPr/>
            </p:nvSpPr>
            <p:spPr bwMode="auto">
              <a:xfrm flipV="1">
                <a:off x="1396" y="2125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101"/>
              <p:cNvSpPr>
                <a:spLocks noChangeShapeType="1"/>
              </p:cNvSpPr>
              <p:nvPr/>
            </p:nvSpPr>
            <p:spPr bwMode="auto">
              <a:xfrm flipV="1">
                <a:off x="1405" y="2118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Line 102"/>
              <p:cNvSpPr>
                <a:spLocks noChangeShapeType="1"/>
              </p:cNvSpPr>
              <p:nvPr/>
            </p:nvSpPr>
            <p:spPr bwMode="auto">
              <a:xfrm flipV="1">
                <a:off x="1408" y="2108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103"/>
              <p:cNvSpPr>
                <a:spLocks noChangeShapeType="1"/>
              </p:cNvSpPr>
              <p:nvPr/>
            </p:nvSpPr>
            <p:spPr bwMode="auto">
              <a:xfrm flipV="1">
                <a:off x="1427" y="210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104"/>
              <p:cNvSpPr>
                <a:spLocks noChangeShapeType="1"/>
              </p:cNvSpPr>
              <p:nvPr/>
            </p:nvSpPr>
            <p:spPr bwMode="auto">
              <a:xfrm flipV="1">
                <a:off x="1437" y="2086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105"/>
              <p:cNvSpPr>
                <a:spLocks noChangeShapeType="1"/>
              </p:cNvSpPr>
              <p:nvPr/>
            </p:nvSpPr>
            <p:spPr bwMode="auto">
              <a:xfrm flipV="1">
                <a:off x="1459" y="207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106"/>
              <p:cNvSpPr>
                <a:spLocks noChangeShapeType="1"/>
              </p:cNvSpPr>
              <p:nvPr/>
            </p:nvSpPr>
            <p:spPr bwMode="auto">
              <a:xfrm flipV="1">
                <a:off x="1469" y="2063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107"/>
              <p:cNvSpPr>
                <a:spLocks noChangeShapeType="1"/>
              </p:cNvSpPr>
              <p:nvPr/>
            </p:nvSpPr>
            <p:spPr bwMode="auto">
              <a:xfrm flipV="1">
                <a:off x="1491" y="205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108"/>
              <p:cNvSpPr>
                <a:spLocks noChangeShapeType="1"/>
              </p:cNvSpPr>
              <p:nvPr/>
            </p:nvSpPr>
            <p:spPr bwMode="auto">
              <a:xfrm flipV="1">
                <a:off x="1501" y="2040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109"/>
              <p:cNvSpPr>
                <a:spLocks noChangeShapeType="1"/>
              </p:cNvSpPr>
              <p:nvPr/>
            </p:nvSpPr>
            <p:spPr bwMode="auto">
              <a:xfrm flipV="1">
                <a:off x="1523" y="203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10"/>
              <p:cNvSpPr>
                <a:spLocks noChangeShapeType="1"/>
              </p:cNvSpPr>
              <p:nvPr/>
            </p:nvSpPr>
            <p:spPr bwMode="auto">
              <a:xfrm flipV="1">
                <a:off x="1533" y="2018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11"/>
              <p:cNvSpPr>
                <a:spLocks noChangeShapeType="1"/>
              </p:cNvSpPr>
              <p:nvPr/>
            </p:nvSpPr>
            <p:spPr bwMode="auto">
              <a:xfrm flipV="1">
                <a:off x="1555" y="20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12"/>
              <p:cNvSpPr>
                <a:spLocks noChangeShapeType="1"/>
              </p:cNvSpPr>
              <p:nvPr/>
            </p:nvSpPr>
            <p:spPr bwMode="auto">
              <a:xfrm flipV="1">
                <a:off x="1565" y="1995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13"/>
              <p:cNvSpPr>
                <a:spLocks noChangeShapeType="1"/>
              </p:cNvSpPr>
              <p:nvPr/>
            </p:nvSpPr>
            <p:spPr bwMode="auto">
              <a:xfrm flipV="1">
                <a:off x="1587" y="198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114"/>
              <p:cNvSpPr>
                <a:spLocks noChangeShapeType="1"/>
              </p:cNvSpPr>
              <p:nvPr/>
            </p:nvSpPr>
            <p:spPr bwMode="auto">
              <a:xfrm flipV="1">
                <a:off x="1597" y="1972"/>
                <a:ext cx="17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115"/>
              <p:cNvSpPr>
                <a:spLocks noChangeShapeType="1"/>
              </p:cNvSpPr>
              <p:nvPr/>
            </p:nvSpPr>
            <p:spPr bwMode="auto">
              <a:xfrm flipV="1">
                <a:off x="1619" y="196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116"/>
              <p:cNvSpPr>
                <a:spLocks noChangeShapeType="1"/>
              </p:cNvSpPr>
              <p:nvPr/>
            </p:nvSpPr>
            <p:spPr bwMode="auto">
              <a:xfrm flipV="1">
                <a:off x="1630" y="1949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117"/>
              <p:cNvSpPr>
                <a:spLocks noChangeShapeType="1"/>
              </p:cNvSpPr>
              <p:nvPr/>
            </p:nvSpPr>
            <p:spPr bwMode="auto">
              <a:xfrm flipV="1">
                <a:off x="1651" y="194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118"/>
              <p:cNvSpPr>
                <a:spLocks noChangeShapeType="1"/>
              </p:cNvSpPr>
              <p:nvPr/>
            </p:nvSpPr>
            <p:spPr bwMode="auto">
              <a:xfrm flipV="1">
                <a:off x="1662" y="1927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119"/>
              <p:cNvSpPr>
                <a:spLocks noChangeShapeType="1"/>
              </p:cNvSpPr>
              <p:nvPr/>
            </p:nvSpPr>
            <p:spPr bwMode="auto">
              <a:xfrm flipV="1">
                <a:off x="1684" y="192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120"/>
              <p:cNvSpPr>
                <a:spLocks noChangeShapeType="1"/>
              </p:cNvSpPr>
              <p:nvPr/>
            </p:nvSpPr>
            <p:spPr bwMode="auto">
              <a:xfrm flipV="1">
                <a:off x="1694" y="1904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121"/>
              <p:cNvSpPr>
                <a:spLocks noChangeShapeType="1"/>
              </p:cNvSpPr>
              <p:nvPr/>
            </p:nvSpPr>
            <p:spPr bwMode="auto">
              <a:xfrm flipV="1">
                <a:off x="1716" y="18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122"/>
              <p:cNvSpPr>
                <a:spLocks noChangeShapeType="1"/>
              </p:cNvSpPr>
              <p:nvPr/>
            </p:nvSpPr>
            <p:spPr bwMode="auto">
              <a:xfrm flipV="1">
                <a:off x="1726" y="188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123"/>
              <p:cNvSpPr>
                <a:spLocks noChangeShapeType="1"/>
              </p:cNvSpPr>
              <p:nvPr/>
            </p:nvSpPr>
            <p:spPr bwMode="auto">
              <a:xfrm flipV="1">
                <a:off x="1748" y="187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124"/>
              <p:cNvSpPr>
                <a:spLocks noChangeShapeType="1"/>
              </p:cNvSpPr>
              <p:nvPr/>
            </p:nvSpPr>
            <p:spPr bwMode="auto">
              <a:xfrm flipV="1">
                <a:off x="1758" y="1859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125"/>
              <p:cNvSpPr>
                <a:spLocks noChangeShapeType="1"/>
              </p:cNvSpPr>
              <p:nvPr/>
            </p:nvSpPr>
            <p:spPr bwMode="auto">
              <a:xfrm flipV="1">
                <a:off x="1780" y="185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126"/>
              <p:cNvSpPr>
                <a:spLocks noChangeShapeType="1"/>
              </p:cNvSpPr>
              <p:nvPr/>
            </p:nvSpPr>
            <p:spPr bwMode="auto">
              <a:xfrm flipV="1">
                <a:off x="1790" y="1836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127"/>
              <p:cNvSpPr>
                <a:spLocks noChangeShapeType="1"/>
              </p:cNvSpPr>
              <p:nvPr/>
            </p:nvSpPr>
            <p:spPr bwMode="auto">
              <a:xfrm flipV="1">
                <a:off x="1812" y="182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128"/>
              <p:cNvSpPr>
                <a:spLocks noChangeShapeType="1"/>
              </p:cNvSpPr>
              <p:nvPr/>
            </p:nvSpPr>
            <p:spPr bwMode="auto">
              <a:xfrm flipV="1">
                <a:off x="1822" y="1813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129"/>
              <p:cNvSpPr>
                <a:spLocks noChangeShapeType="1"/>
              </p:cNvSpPr>
              <p:nvPr/>
            </p:nvSpPr>
            <p:spPr bwMode="auto">
              <a:xfrm flipV="1">
                <a:off x="1844" y="180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130"/>
              <p:cNvSpPr>
                <a:spLocks noChangeShapeType="1"/>
              </p:cNvSpPr>
              <p:nvPr/>
            </p:nvSpPr>
            <p:spPr bwMode="auto">
              <a:xfrm flipV="1">
                <a:off x="1854" y="1793"/>
                <a:ext cx="13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131"/>
              <p:cNvSpPr>
                <a:spLocks noChangeShapeType="1"/>
              </p:cNvSpPr>
              <p:nvPr/>
            </p:nvSpPr>
            <p:spPr bwMode="auto">
              <a:xfrm flipV="1">
                <a:off x="1867" y="179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132"/>
              <p:cNvSpPr>
                <a:spLocks noChangeShapeType="1"/>
              </p:cNvSpPr>
              <p:nvPr/>
            </p:nvSpPr>
            <p:spPr bwMode="auto">
              <a:xfrm flipV="1">
                <a:off x="1877" y="1786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133"/>
              <p:cNvSpPr>
                <a:spLocks noChangeShapeType="1"/>
              </p:cNvSpPr>
              <p:nvPr/>
            </p:nvSpPr>
            <p:spPr bwMode="auto">
              <a:xfrm flipV="1">
                <a:off x="1889" y="177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134"/>
              <p:cNvSpPr>
                <a:spLocks noChangeShapeType="1"/>
              </p:cNvSpPr>
              <p:nvPr/>
            </p:nvSpPr>
            <p:spPr bwMode="auto">
              <a:xfrm flipV="1">
                <a:off x="1913" y="177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135"/>
              <p:cNvSpPr>
                <a:spLocks noChangeShapeType="1"/>
              </p:cNvSpPr>
              <p:nvPr/>
            </p:nvSpPr>
            <p:spPr bwMode="auto">
              <a:xfrm flipV="1">
                <a:off x="1925" y="1759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136"/>
              <p:cNvSpPr>
                <a:spLocks noChangeShapeType="1"/>
              </p:cNvSpPr>
              <p:nvPr/>
            </p:nvSpPr>
            <p:spPr bwMode="auto">
              <a:xfrm flipV="1">
                <a:off x="1949" y="175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137"/>
              <p:cNvSpPr>
                <a:spLocks noChangeShapeType="1"/>
              </p:cNvSpPr>
              <p:nvPr/>
            </p:nvSpPr>
            <p:spPr bwMode="auto">
              <a:xfrm flipV="1">
                <a:off x="1961" y="174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138"/>
              <p:cNvSpPr>
                <a:spLocks noChangeShapeType="1"/>
              </p:cNvSpPr>
              <p:nvPr/>
            </p:nvSpPr>
            <p:spPr bwMode="auto">
              <a:xfrm flipV="1">
                <a:off x="1985" y="173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139"/>
              <p:cNvSpPr>
                <a:spLocks noChangeShapeType="1"/>
              </p:cNvSpPr>
              <p:nvPr/>
            </p:nvSpPr>
            <p:spPr bwMode="auto">
              <a:xfrm flipV="1">
                <a:off x="1997" y="1728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Line 140"/>
              <p:cNvSpPr>
                <a:spLocks noChangeShapeType="1"/>
              </p:cNvSpPr>
              <p:nvPr/>
            </p:nvSpPr>
            <p:spPr bwMode="auto">
              <a:xfrm flipV="1">
                <a:off x="2021" y="1723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141"/>
              <p:cNvSpPr>
                <a:spLocks noChangeShapeType="1"/>
              </p:cNvSpPr>
              <p:nvPr/>
            </p:nvSpPr>
            <p:spPr bwMode="auto">
              <a:xfrm flipV="1">
                <a:off x="2033" y="1712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Line 142"/>
              <p:cNvSpPr>
                <a:spLocks noChangeShapeType="1"/>
              </p:cNvSpPr>
              <p:nvPr/>
            </p:nvSpPr>
            <p:spPr bwMode="auto">
              <a:xfrm flipV="1">
                <a:off x="2057" y="1707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143"/>
              <p:cNvSpPr>
                <a:spLocks noChangeShapeType="1"/>
              </p:cNvSpPr>
              <p:nvPr/>
            </p:nvSpPr>
            <p:spPr bwMode="auto">
              <a:xfrm flipV="1">
                <a:off x="2069" y="1696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144"/>
              <p:cNvSpPr>
                <a:spLocks noChangeShapeType="1"/>
              </p:cNvSpPr>
              <p:nvPr/>
            </p:nvSpPr>
            <p:spPr bwMode="auto">
              <a:xfrm flipV="1">
                <a:off x="2093" y="1691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145"/>
              <p:cNvSpPr>
                <a:spLocks noChangeShapeType="1"/>
              </p:cNvSpPr>
              <p:nvPr/>
            </p:nvSpPr>
            <p:spPr bwMode="auto">
              <a:xfrm flipV="1">
                <a:off x="2105" y="1680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Line 146"/>
              <p:cNvSpPr>
                <a:spLocks noChangeShapeType="1"/>
              </p:cNvSpPr>
              <p:nvPr/>
            </p:nvSpPr>
            <p:spPr bwMode="auto">
              <a:xfrm flipV="1">
                <a:off x="2130" y="167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147"/>
              <p:cNvSpPr>
                <a:spLocks noChangeShapeType="1"/>
              </p:cNvSpPr>
              <p:nvPr/>
            </p:nvSpPr>
            <p:spPr bwMode="auto">
              <a:xfrm flipV="1">
                <a:off x="2141" y="1664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148"/>
              <p:cNvSpPr>
                <a:spLocks noChangeShapeType="1"/>
              </p:cNvSpPr>
              <p:nvPr/>
            </p:nvSpPr>
            <p:spPr bwMode="auto">
              <a:xfrm flipV="1">
                <a:off x="2165" y="165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149"/>
              <p:cNvSpPr>
                <a:spLocks noChangeShapeType="1"/>
              </p:cNvSpPr>
              <p:nvPr/>
            </p:nvSpPr>
            <p:spPr bwMode="auto">
              <a:xfrm flipV="1">
                <a:off x="2177" y="1649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150"/>
              <p:cNvSpPr>
                <a:spLocks noChangeShapeType="1"/>
              </p:cNvSpPr>
              <p:nvPr/>
            </p:nvSpPr>
            <p:spPr bwMode="auto">
              <a:xfrm flipV="1">
                <a:off x="2202" y="1644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151"/>
              <p:cNvSpPr>
                <a:spLocks noChangeShapeType="1"/>
              </p:cNvSpPr>
              <p:nvPr/>
            </p:nvSpPr>
            <p:spPr bwMode="auto">
              <a:xfrm flipV="1">
                <a:off x="2213" y="1633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152"/>
              <p:cNvSpPr>
                <a:spLocks noChangeShapeType="1"/>
              </p:cNvSpPr>
              <p:nvPr/>
            </p:nvSpPr>
            <p:spPr bwMode="auto">
              <a:xfrm flipV="1">
                <a:off x="2237" y="16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53"/>
              <p:cNvSpPr>
                <a:spLocks noChangeShapeType="1"/>
              </p:cNvSpPr>
              <p:nvPr/>
            </p:nvSpPr>
            <p:spPr bwMode="auto">
              <a:xfrm flipV="1">
                <a:off x="2249" y="1617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54"/>
              <p:cNvSpPr>
                <a:spLocks noChangeShapeType="1"/>
              </p:cNvSpPr>
              <p:nvPr/>
            </p:nvSpPr>
            <p:spPr bwMode="auto">
              <a:xfrm flipV="1">
                <a:off x="2274" y="1612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55"/>
              <p:cNvSpPr>
                <a:spLocks noChangeShapeType="1"/>
              </p:cNvSpPr>
              <p:nvPr/>
            </p:nvSpPr>
            <p:spPr bwMode="auto">
              <a:xfrm flipV="1">
                <a:off x="2285" y="1601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56"/>
              <p:cNvSpPr>
                <a:spLocks noChangeShapeType="1"/>
              </p:cNvSpPr>
              <p:nvPr/>
            </p:nvSpPr>
            <p:spPr bwMode="auto">
              <a:xfrm flipV="1">
                <a:off x="2310" y="159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157"/>
              <p:cNvSpPr>
                <a:spLocks noChangeShapeType="1"/>
              </p:cNvSpPr>
              <p:nvPr/>
            </p:nvSpPr>
            <p:spPr bwMode="auto">
              <a:xfrm flipV="1">
                <a:off x="2321" y="158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158"/>
              <p:cNvSpPr>
                <a:spLocks noChangeShapeType="1"/>
              </p:cNvSpPr>
              <p:nvPr/>
            </p:nvSpPr>
            <p:spPr bwMode="auto">
              <a:xfrm flipV="1">
                <a:off x="2346" y="1580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Line 159"/>
              <p:cNvSpPr>
                <a:spLocks noChangeShapeType="1"/>
              </p:cNvSpPr>
              <p:nvPr/>
            </p:nvSpPr>
            <p:spPr bwMode="auto">
              <a:xfrm flipV="1">
                <a:off x="2357" y="1569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Line 160"/>
              <p:cNvSpPr>
                <a:spLocks noChangeShapeType="1"/>
              </p:cNvSpPr>
              <p:nvPr/>
            </p:nvSpPr>
            <p:spPr bwMode="auto">
              <a:xfrm flipV="1">
                <a:off x="2382" y="156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161"/>
              <p:cNvSpPr>
                <a:spLocks noChangeShapeType="1"/>
              </p:cNvSpPr>
              <p:nvPr/>
            </p:nvSpPr>
            <p:spPr bwMode="auto">
              <a:xfrm flipV="1">
                <a:off x="2393" y="155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162"/>
              <p:cNvSpPr>
                <a:spLocks noChangeShapeType="1"/>
              </p:cNvSpPr>
              <p:nvPr/>
            </p:nvSpPr>
            <p:spPr bwMode="auto">
              <a:xfrm flipV="1">
                <a:off x="2418" y="1549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163"/>
              <p:cNvSpPr>
                <a:spLocks noChangeShapeType="1"/>
              </p:cNvSpPr>
              <p:nvPr/>
            </p:nvSpPr>
            <p:spPr bwMode="auto">
              <a:xfrm flipV="1">
                <a:off x="2429" y="1538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164"/>
              <p:cNvSpPr>
                <a:spLocks noChangeShapeType="1"/>
              </p:cNvSpPr>
              <p:nvPr/>
            </p:nvSpPr>
            <p:spPr bwMode="auto">
              <a:xfrm flipV="1">
                <a:off x="2454" y="1533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165"/>
              <p:cNvSpPr>
                <a:spLocks noChangeShapeType="1"/>
              </p:cNvSpPr>
              <p:nvPr/>
            </p:nvSpPr>
            <p:spPr bwMode="auto">
              <a:xfrm flipV="1">
                <a:off x="2465" y="1522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Line 166"/>
              <p:cNvSpPr>
                <a:spLocks noChangeShapeType="1"/>
              </p:cNvSpPr>
              <p:nvPr/>
            </p:nvSpPr>
            <p:spPr bwMode="auto">
              <a:xfrm flipV="1">
                <a:off x="2490" y="151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Line 167"/>
              <p:cNvSpPr>
                <a:spLocks noChangeShapeType="1"/>
              </p:cNvSpPr>
              <p:nvPr/>
            </p:nvSpPr>
            <p:spPr bwMode="auto">
              <a:xfrm flipV="1">
                <a:off x="2501" y="1506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Line 168"/>
              <p:cNvSpPr>
                <a:spLocks noChangeShapeType="1"/>
              </p:cNvSpPr>
              <p:nvPr/>
            </p:nvSpPr>
            <p:spPr bwMode="auto">
              <a:xfrm flipV="1">
                <a:off x="2526" y="150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Line 169"/>
              <p:cNvSpPr>
                <a:spLocks noChangeShapeType="1"/>
              </p:cNvSpPr>
              <p:nvPr/>
            </p:nvSpPr>
            <p:spPr bwMode="auto">
              <a:xfrm flipV="1">
                <a:off x="2537" y="1490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Line 170"/>
              <p:cNvSpPr>
                <a:spLocks noChangeShapeType="1"/>
              </p:cNvSpPr>
              <p:nvPr/>
            </p:nvSpPr>
            <p:spPr bwMode="auto">
              <a:xfrm flipV="1">
                <a:off x="2562" y="148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Line 171"/>
              <p:cNvSpPr>
                <a:spLocks noChangeShapeType="1"/>
              </p:cNvSpPr>
              <p:nvPr/>
            </p:nvSpPr>
            <p:spPr bwMode="auto">
              <a:xfrm flipV="1">
                <a:off x="2573" y="1474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Line 172"/>
              <p:cNvSpPr>
                <a:spLocks noChangeShapeType="1"/>
              </p:cNvSpPr>
              <p:nvPr/>
            </p:nvSpPr>
            <p:spPr bwMode="auto">
              <a:xfrm flipV="1">
                <a:off x="2598" y="1469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Line 173"/>
              <p:cNvSpPr>
                <a:spLocks noChangeShapeType="1"/>
              </p:cNvSpPr>
              <p:nvPr/>
            </p:nvSpPr>
            <p:spPr bwMode="auto">
              <a:xfrm flipV="1">
                <a:off x="2609" y="1459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Line 174"/>
              <p:cNvSpPr>
                <a:spLocks noChangeShapeType="1"/>
              </p:cNvSpPr>
              <p:nvPr/>
            </p:nvSpPr>
            <p:spPr bwMode="auto">
              <a:xfrm flipV="1">
                <a:off x="2634" y="145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Line 175"/>
              <p:cNvSpPr>
                <a:spLocks noChangeShapeType="1"/>
              </p:cNvSpPr>
              <p:nvPr/>
            </p:nvSpPr>
            <p:spPr bwMode="auto">
              <a:xfrm flipV="1">
                <a:off x="2645" y="1443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Line 176"/>
              <p:cNvSpPr>
                <a:spLocks noChangeShapeType="1"/>
              </p:cNvSpPr>
              <p:nvPr/>
            </p:nvSpPr>
            <p:spPr bwMode="auto">
              <a:xfrm flipV="1">
                <a:off x="2670" y="1438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Line 177"/>
              <p:cNvSpPr>
                <a:spLocks noChangeShapeType="1"/>
              </p:cNvSpPr>
              <p:nvPr/>
            </p:nvSpPr>
            <p:spPr bwMode="auto">
              <a:xfrm flipV="1">
                <a:off x="2681" y="1427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178"/>
              <p:cNvSpPr>
                <a:spLocks noChangeShapeType="1"/>
              </p:cNvSpPr>
              <p:nvPr/>
            </p:nvSpPr>
            <p:spPr bwMode="auto">
              <a:xfrm flipV="1">
                <a:off x="2706" y="142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Line 179"/>
              <p:cNvSpPr>
                <a:spLocks noChangeShapeType="1"/>
              </p:cNvSpPr>
              <p:nvPr/>
            </p:nvSpPr>
            <p:spPr bwMode="auto">
              <a:xfrm flipV="1">
                <a:off x="2717" y="1411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Line 180"/>
              <p:cNvSpPr>
                <a:spLocks noChangeShapeType="1"/>
              </p:cNvSpPr>
              <p:nvPr/>
            </p:nvSpPr>
            <p:spPr bwMode="auto">
              <a:xfrm flipV="1">
                <a:off x="2742" y="140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Line 181"/>
              <p:cNvSpPr>
                <a:spLocks noChangeShapeType="1"/>
              </p:cNvSpPr>
              <p:nvPr/>
            </p:nvSpPr>
            <p:spPr bwMode="auto">
              <a:xfrm flipV="1">
                <a:off x="2753" y="139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182"/>
              <p:cNvSpPr>
                <a:spLocks noChangeShapeType="1"/>
              </p:cNvSpPr>
              <p:nvPr/>
            </p:nvSpPr>
            <p:spPr bwMode="auto">
              <a:xfrm flipV="1">
                <a:off x="2778" y="139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Rectangle 183"/>
              <p:cNvSpPr>
                <a:spLocks noChangeArrowheads="1"/>
              </p:cNvSpPr>
              <p:nvPr/>
            </p:nvSpPr>
            <p:spPr bwMode="auto">
              <a:xfrm>
                <a:off x="929" y="2523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Rectangle 184"/>
              <p:cNvSpPr>
                <a:spLocks noChangeArrowheads="1"/>
              </p:cNvSpPr>
              <p:nvPr/>
            </p:nvSpPr>
            <p:spPr bwMode="auto">
              <a:xfrm>
                <a:off x="1021" y="2446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Rectangle 185"/>
              <p:cNvSpPr>
                <a:spLocks noChangeArrowheads="1"/>
              </p:cNvSpPr>
              <p:nvPr/>
            </p:nvSpPr>
            <p:spPr bwMode="auto">
              <a:xfrm>
                <a:off x="1067" y="2373"/>
                <a:ext cx="35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Rectangle 186"/>
              <p:cNvSpPr>
                <a:spLocks noChangeArrowheads="1"/>
              </p:cNvSpPr>
              <p:nvPr/>
            </p:nvSpPr>
            <p:spPr bwMode="auto">
              <a:xfrm>
                <a:off x="1113" y="2354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Rectangle 187"/>
              <p:cNvSpPr>
                <a:spLocks noChangeArrowheads="1"/>
              </p:cNvSpPr>
              <p:nvPr/>
            </p:nvSpPr>
            <p:spPr bwMode="auto">
              <a:xfrm>
                <a:off x="1159" y="2312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Rectangle 188"/>
              <p:cNvSpPr>
                <a:spLocks noChangeArrowheads="1"/>
              </p:cNvSpPr>
              <p:nvPr/>
            </p:nvSpPr>
            <p:spPr bwMode="auto">
              <a:xfrm>
                <a:off x="1205" y="2270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Rectangle 189"/>
              <p:cNvSpPr>
                <a:spLocks noChangeArrowheads="1"/>
              </p:cNvSpPr>
              <p:nvPr/>
            </p:nvSpPr>
            <p:spPr bwMode="auto">
              <a:xfrm>
                <a:off x="1250" y="2215"/>
                <a:ext cx="36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90"/>
              <p:cNvSpPr>
                <a:spLocks noChangeArrowheads="1"/>
              </p:cNvSpPr>
              <p:nvPr/>
            </p:nvSpPr>
            <p:spPr bwMode="auto">
              <a:xfrm>
                <a:off x="1388" y="2098"/>
                <a:ext cx="36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Rectangle 191"/>
              <p:cNvSpPr>
                <a:spLocks noChangeArrowheads="1"/>
              </p:cNvSpPr>
              <p:nvPr/>
            </p:nvSpPr>
            <p:spPr bwMode="auto">
              <a:xfrm>
                <a:off x="1847" y="1773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192"/>
              <p:cNvSpPr>
                <a:spLocks noChangeArrowheads="1"/>
              </p:cNvSpPr>
              <p:nvPr/>
            </p:nvSpPr>
            <p:spPr bwMode="auto">
              <a:xfrm>
                <a:off x="2766" y="1369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Line 193"/>
              <p:cNvSpPr>
                <a:spLocks noChangeShapeType="1"/>
              </p:cNvSpPr>
              <p:nvPr/>
            </p:nvSpPr>
            <p:spPr bwMode="auto">
              <a:xfrm flipV="1">
                <a:off x="949" y="2534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Line 194"/>
              <p:cNvSpPr>
                <a:spLocks noChangeShapeType="1"/>
              </p:cNvSpPr>
              <p:nvPr/>
            </p:nvSpPr>
            <p:spPr bwMode="auto">
              <a:xfrm flipV="1">
                <a:off x="984" y="2516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Line 195"/>
              <p:cNvSpPr>
                <a:spLocks noChangeShapeType="1"/>
              </p:cNvSpPr>
              <p:nvPr/>
            </p:nvSpPr>
            <p:spPr bwMode="auto">
              <a:xfrm flipV="1">
                <a:off x="1019" y="2498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196"/>
              <p:cNvSpPr>
                <a:spLocks noChangeShapeType="1"/>
              </p:cNvSpPr>
              <p:nvPr/>
            </p:nvSpPr>
            <p:spPr bwMode="auto">
              <a:xfrm flipV="1">
                <a:off x="1053" y="2478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Line 197"/>
              <p:cNvSpPr>
                <a:spLocks noChangeShapeType="1"/>
              </p:cNvSpPr>
              <p:nvPr/>
            </p:nvSpPr>
            <p:spPr bwMode="auto">
              <a:xfrm flipV="1">
                <a:off x="1088" y="2455"/>
                <a:ext cx="13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Line 198"/>
              <p:cNvSpPr>
                <a:spLocks noChangeShapeType="1"/>
              </p:cNvSpPr>
              <p:nvPr/>
            </p:nvSpPr>
            <p:spPr bwMode="auto">
              <a:xfrm flipV="1">
                <a:off x="1115" y="2427"/>
                <a:ext cx="14" cy="1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Line 199"/>
              <p:cNvSpPr>
                <a:spLocks noChangeShapeType="1"/>
              </p:cNvSpPr>
              <p:nvPr/>
            </p:nvSpPr>
            <p:spPr bwMode="auto">
              <a:xfrm flipV="1">
                <a:off x="1144" y="2401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Line 200"/>
              <p:cNvSpPr>
                <a:spLocks noChangeShapeType="1"/>
              </p:cNvSpPr>
              <p:nvPr/>
            </p:nvSpPr>
            <p:spPr bwMode="auto">
              <a:xfrm flipV="1">
                <a:off x="1174" y="2384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Line 201"/>
              <p:cNvSpPr>
                <a:spLocks noChangeShapeType="1"/>
              </p:cNvSpPr>
              <p:nvPr/>
            </p:nvSpPr>
            <p:spPr bwMode="auto">
              <a:xfrm flipV="1">
                <a:off x="1178" y="2375"/>
                <a:ext cx="11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Line 202"/>
              <p:cNvSpPr>
                <a:spLocks noChangeShapeType="1"/>
              </p:cNvSpPr>
              <p:nvPr/>
            </p:nvSpPr>
            <p:spPr bwMode="auto">
              <a:xfrm flipV="1">
                <a:off x="1203" y="2349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Line 203"/>
              <p:cNvSpPr>
                <a:spLocks noChangeShapeType="1"/>
              </p:cNvSpPr>
              <p:nvPr/>
            </p:nvSpPr>
            <p:spPr bwMode="auto">
              <a:xfrm flipV="1">
                <a:off x="1231" y="2318"/>
                <a:ext cx="11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Line 204"/>
              <p:cNvSpPr>
                <a:spLocks noChangeShapeType="1"/>
              </p:cNvSpPr>
              <p:nvPr/>
            </p:nvSpPr>
            <p:spPr bwMode="auto">
              <a:xfrm flipV="1">
                <a:off x="1253" y="2286"/>
                <a:ext cx="11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Line 206"/>
            <p:cNvSpPr>
              <a:spLocks noChangeShapeType="1"/>
            </p:cNvSpPr>
            <p:nvPr/>
          </p:nvSpPr>
          <p:spPr bwMode="auto">
            <a:xfrm flipV="1">
              <a:off x="1277" y="2259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Line 207"/>
            <p:cNvSpPr>
              <a:spLocks noChangeShapeType="1"/>
            </p:cNvSpPr>
            <p:nvPr/>
          </p:nvSpPr>
          <p:spPr bwMode="auto">
            <a:xfrm flipV="1">
              <a:off x="1308" y="2235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208"/>
            <p:cNvSpPr>
              <a:spLocks noChangeShapeType="1"/>
            </p:cNvSpPr>
            <p:nvPr/>
          </p:nvSpPr>
          <p:spPr bwMode="auto">
            <a:xfrm flipV="1">
              <a:off x="1339" y="2211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09"/>
            <p:cNvSpPr>
              <a:spLocks noChangeShapeType="1"/>
            </p:cNvSpPr>
            <p:nvPr/>
          </p:nvSpPr>
          <p:spPr bwMode="auto">
            <a:xfrm flipV="1">
              <a:off x="1370" y="2187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210"/>
            <p:cNvSpPr>
              <a:spLocks noChangeShapeType="1"/>
            </p:cNvSpPr>
            <p:nvPr/>
          </p:nvSpPr>
          <p:spPr bwMode="auto">
            <a:xfrm flipV="1">
              <a:off x="1401" y="2170"/>
              <a:ext cx="7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211"/>
            <p:cNvSpPr>
              <a:spLocks noChangeShapeType="1"/>
            </p:cNvSpPr>
            <p:nvPr/>
          </p:nvSpPr>
          <p:spPr bwMode="auto">
            <a:xfrm flipV="1">
              <a:off x="1408" y="2163"/>
              <a:ext cx="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212"/>
            <p:cNvSpPr>
              <a:spLocks noChangeShapeType="1"/>
            </p:cNvSpPr>
            <p:nvPr/>
          </p:nvSpPr>
          <p:spPr bwMode="auto">
            <a:xfrm flipV="1">
              <a:off x="1433" y="214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213"/>
            <p:cNvSpPr>
              <a:spLocks noChangeShapeType="1"/>
            </p:cNvSpPr>
            <p:nvPr/>
          </p:nvSpPr>
          <p:spPr bwMode="auto">
            <a:xfrm flipV="1">
              <a:off x="1465" y="2116"/>
              <a:ext cx="15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214"/>
            <p:cNvSpPr>
              <a:spLocks noChangeShapeType="1"/>
            </p:cNvSpPr>
            <p:nvPr/>
          </p:nvSpPr>
          <p:spPr bwMode="auto">
            <a:xfrm flipV="1">
              <a:off x="1496" y="209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215"/>
            <p:cNvSpPr>
              <a:spLocks noChangeShapeType="1"/>
            </p:cNvSpPr>
            <p:nvPr/>
          </p:nvSpPr>
          <p:spPr bwMode="auto">
            <a:xfrm flipV="1">
              <a:off x="1528" y="207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216"/>
            <p:cNvSpPr>
              <a:spLocks noChangeShapeType="1"/>
            </p:cNvSpPr>
            <p:nvPr/>
          </p:nvSpPr>
          <p:spPr bwMode="auto">
            <a:xfrm flipV="1">
              <a:off x="1560" y="2046"/>
              <a:ext cx="15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217"/>
            <p:cNvSpPr>
              <a:spLocks noChangeShapeType="1"/>
            </p:cNvSpPr>
            <p:nvPr/>
          </p:nvSpPr>
          <p:spPr bwMode="auto">
            <a:xfrm flipV="1">
              <a:off x="1591" y="202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218"/>
            <p:cNvSpPr>
              <a:spLocks noChangeShapeType="1"/>
            </p:cNvSpPr>
            <p:nvPr/>
          </p:nvSpPr>
          <p:spPr bwMode="auto">
            <a:xfrm flipV="1">
              <a:off x="1623" y="200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219"/>
            <p:cNvSpPr>
              <a:spLocks noChangeShapeType="1"/>
            </p:cNvSpPr>
            <p:nvPr/>
          </p:nvSpPr>
          <p:spPr bwMode="auto">
            <a:xfrm flipV="1">
              <a:off x="1654" y="197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220"/>
            <p:cNvSpPr>
              <a:spLocks noChangeShapeType="1"/>
            </p:cNvSpPr>
            <p:nvPr/>
          </p:nvSpPr>
          <p:spPr bwMode="auto">
            <a:xfrm flipV="1">
              <a:off x="1686" y="195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221"/>
            <p:cNvSpPr>
              <a:spLocks noChangeShapeType="1"/>
            </p:cNvSpPr>
            <p:nvPr/>
          </p:nvSpPr>
          <p:spPr bwMode="auto">
            <a:xfrm flipV="1">
              <a:off x="1718" y="193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222"/>
            <p:cNvSpPr>
              <a:spLocks noChangeShapeType="1"/>
            </p:cNvSpPr>
            <p:nvPr/>
          </p:nvSpPr>
          <p:spPr bwMode="auto">
            <a:xfrm flipV="1">
              <a:off x="1749" y="190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223"/>
            <p:cNvSpPr>
              <a:spLocks noChangeShapeType="1"/>
            </p:cNvSpPr>
            <p:nvPr/>
          </p:nvSpPr>
          <p:spPr bwMode="auto">
            <a:xfrm flipV="1">
              <a:off x="1781" y="188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224"/>
            <p:cNvSpPr>
              <a:spLocks noChangeShapeType="1"/>
            </p:cNvSpPr>
            <p:nvPr/>
          </p:nvSpPr>
          <p:spPr bwMode="auto">
            <a:xfrm flipV="1">
              <a:off x="1813" y="186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225"/>
            <p:cNvSpPr>
              <a:spLocks noChangeShapeType="1"/>
            </p:cNvSpPr>
            <p:nvPr/>
          </p:nvSpPr>
          <p:spPr bwMode="auto">
            <a:xfrm flipV="1">
              <a:off x="1844" y="183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226"/>
            <p:cNvSpPr>
              <a:spLocks noChangeShapeType="1"/>
            </p:cNvSpPr>
            <p:nvPr/>
          </p:nvSpPr>
          <p:spPr bwMode="auto">
            <a:xfrm flipV="1">
              <a:off x="1878" y="1820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227"/>
            <p:cNvSpPr>
              <a:spLocks noChangeShapeType="1"/>
            </p:cNvSpPr>
            <p:nvPr/>
          </p:nvSpPr>
          <p:spPr bwMode="auto">
            <a:xfrm flipV="1">
              <a:off x="1915" y="1807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228"/>
            <p:cNvSpPr>
              <a:spLocks noChangeShapeType="1"/>
            </p:cNvSpPr>
            <p:nvPr/>
          </p:nvSpPr>
          <p:spPr bwMode="auto">
            <a:xfrm flipV="1">
              <a:off x="1951" y="1793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229"/>
            <p:cNvSpPr>
              <a:spLocks noChangeShapeType="1"/>
            </p:cNvSpPr>
            <p:nvPr/>
          </p:nvSpPr>
          <p:spPr bwMode="auto">
            <a:xfrm flipV="1">
              <a:off x="1988" y="1779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230"/>
            <p:cNvSpPr>
              <a:spLocks noChangeShapeType="1"/>
            </p:cNvSpPr>
            <p:nvPr/>
          </p:nvSpPr>
          <p:spPr bwMode="auto">
            <a:xfrm flipV="1">
              <a:off x="2025" y="1765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231"/>
            <p:cNvSpPr>
              <a:spLocks noChangeShapeType="1"/>
            </p:cNvSpPr>
            <p:nvPr/>
          </p:nvSpPr>
          <p:spPr bwMode="auto">
            <a:xfrm flipV="1">
              <a:off x="2062" y="1751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232"/>
            <p:cNvSpPr>
              <a:spLocks noChangeShapeType="1"/>
            </p:cNvSpPr>
            <p:nvPr/>
          </p:nvSpPr>
          <p:spPr bwMode="auto">
            <a:xfrm flipV="1">
              <a:off x="2099" y="1737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233"/>
            <p:cNvSpPr>
              <a:spLocks noChangeShapeType="1"/>
            </p:cNvSpPr>
            <p:nvPr/>
          </p:nvSpPr>
          <p:spPr bwMode="auto">
            <a:xfrm flipV="1">
              <a:off x="2135" y="1724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234"/>
            <p:cNvSpPr>
              <a:spLocks noChangeShapeType="1"/>
            </p:cNvSpPr>
            <p:nvPr/>
          </p:nvSpPr>
          <p:spPr bwMode="auto">
            <a:xfrm flipV="1">
              <a:off x="2172" y="1710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235"/>
            <p:cNvSpPr>
              <a:spLocks noChangeShapeType="1"/>
            </p:cNvSpPr>
            <p:nvPr/>
          </p:nvSpPr>
          <p:spPr bwMode="auto">
            <a:xfrm flipV="1">
              <a:off x="2209" y="1696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236"/>
            <p:cNvSpPr>
              <a:spLocks noChangeShapeType="1"/>
            </p:cNvSpPr>
            <p:nvPr/>
          </p:nvSpPr>
          <p:spPr bwMode="auto">
            <a:xfrm flipV="1">
              <a:off x="2246" y="1682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237"/>
            <p:cNvSpPr>
              <a:spLocks noChangeShapeType="1"/>
            </p:cNvSpPr>
            <p:nvPr/>
          </p:nvSpPr>
          <p:spPr bwMode="auto">
            <a:xfrm flipV="1">
              <a:off x="2283" y="1668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38"/>
            <p:cNvSpPr>
              <a:spLocks noChangeShapeType="1"/>
            </p:cNvSpPr>
            <p:nvPr/>
          </p:nvSpPr>
          <p:spPr bwMode="auto">
            <a:xfrm flipV="1">
              <a:off x="2320" y="1655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39"/>
            <p:cNvSpPr>
              <a:spLocks noChangeShapeType="1"/>
            </p:cNvSpPr>
            <p:nvPr/>
          </p:nvSpPr>
          <p:spPr bwMode="auto">
            <a:xfrm flipV="1">
              <a:off x="2356" y="1641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240"/>
            <p:cNvSpPr>
              <a:spLocks noChangeShapeType="1"/>
            </p:cNvSpPr>
            <p:nvPr/>
          </p:nvSpPr>
          <p:spPr bwMode="auto">
            <a:xfrm flipV="1">
              <a:off x="2393" y="1627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241"/>
            <p:cNvSpPr>
              <a:spLocks noChangeShapeType="1"/>
            </p:cNvSpPr>
            <p:nvPr/>
          </p:nvSpPr>
          <p:spPr bwMode="auto">
            <a:xfrm flipV="1">
              <a:off x="2430" y="1613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242"/>
            <p:cNvSpPr>
              <a:spLocks noChangeShapeType="1"/>
            </p:cNvSpPr>
            <p:nvPr/>
          </p:nvSpPr>
          <p:spPr bwMode="auto">
            <a:xfrm flipV="1">
              <a:off x="2467" y="1599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243"/>
            <p:cNvSpPr>
              <a:spLocks noChangeShapeType="1"/>
            </p:cNvSpPr>
            <p:nvPr/>
          </p:nvSpPr>
          <p:spPr bwMode="auto">
            <a:xfrm flipV="1">
              <a:off x="2504" y="1585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244"/>
            <p:cNvSpPr>
              <a:spLocks noChangeShapeType="1"/>
            </p:cNvSpPr>
            <p:nvPr/>
          </p:nvSpPr>
          <p:spPr bwMode="auto">
            <a:xfrm flipV="1">
              <a:off x="2541" y="1572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245"/>
            <p:cNvSpPr>
              <a:spLocks noChangeShapeType="1"/>
            </p:cNvSpPr>
            <p:nvPr/>
          </p:nvSpPr>
          <p:spPr bwMode="auto">
            <a:xfrm flipV="1">
              <a:off x="2578" y="1558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246"/>
            <p:cNvSpPr>
              <a:spLocks noChangeShapeType="1"/>
            </p:cNvSpPr>
            <p:nvPr/>
          </p:nvSpPr>
          <p:spPr bwMode="auto">
            <a:xfrm flipV="1">
              <a:off x="2614" y="1544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47"/>
            <p:cNvSpPr>
              <a:spLocks noChangeShapeType="1"/>
            </p:cNvSpPr>
            <p:nvPr/>
          </p:nvSpPr>
          <p:spPr bwMode="auto">
            <a:xfrm flipV="1">
              <a:off x="2651" y="1530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248"/>
            <p:cNvSpPr>
              <a:spLocks noChangeShapeType="1"/>
            </p:cNvSpPr>
            <p:nvPr/>
          </p:nvSpPr>
          <p:spPr bwMode="auto">
            <a:xfrm flipV="1">
              <a:off x="2688" y="1516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249"/>
            <p:cNvSpPr>
              <a:spLocks noChangeShapeType="1"/>
            </p:cNvSpPr>
            <p:nvPr/>
          </p:nvSpPr>
          <p:spPr bwMode="auto">
            <a:xfrm flipV="1">
              <a:off x="2725" y="1502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250"/>
            <p:cNvSpPr>
              <a:spLocks noChangeShapeType="1"/>
            </p:cNvSpPr>
            <p:nvPr/>
          </p:nvSpPr>
          <p:spPr bwMode="auto">
            <a:xfrm flipV="1">
              <a:off x="2762" y="1489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928" y="2519"/>
              <a:ext cx="42" cy="36"/>
            </a:xfrm>
            <a:custGeom>
              <a:avLst/>
              <a:gdLst>
                <a:gd name="T0" fmla="*/ 21 w 42"/>
                <a:gd name="T1" fmla="*/ 0 h 36"/>
                <a:gd name="T2" fmla="*/ 42 w 42"/>
                <a:gd name="T3" fmla="*/ 36 h 36"/>
                <a:gd name="T4" fmla="*/ 0 w 42"/>
                <a:gd name="T5" fmla="*/ 36 h 36"/>
                <a:gd name="T6" fmla="*/ 21 w 4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6">
                  <a:moveTo>
                    <a:pt x="21" y="0"/>
                  </a:moveTo>
                  <a:lnTo>
                    <a:pt x="42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019" y="2471"/>
              <a:ext cx="43" cy="36"/>
            </a:xfrm>
            <a:custGeom>
              <a:avLst/>
              <a:gdLst>
                <a:gd name="T0" fmla="*/ 22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2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2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065" y="2445"/>
              <a:ext cx="43" cy="37"/>
            </a:xfrm>
            <a:custGeom>
              <a:avLst/>
              <a:gdLst>
                <a:gd name="T0" fmla="*/ 22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2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111" y="2399"/>
              <a:ext cx="43" cy="37"/>
            </a:xfrm>
            <a:custGeom>
              <a:avLst/>
              <a:gdLst>
                <a:gd name="T0" fmla="*/ 22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2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157" y="2359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203" y="2320"/>
              <a:ext cx="43" cy="36"/>
            </a:xfrm>
            <a:custGeom>
              <a:avLst/>
              <a:gdLst>
                <a:gd name="T0" fmla="*/ 21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1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1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249" y="2252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387" y="2145"/>
              <a:ext cx="42" cy="37"/>
            </a:xfrm>
            <a:custGeom>
              <a:avLst/>
              <a:gdLst>
                <a:gd name="T0" fmla="*/ 21 w 42"/>
                <a:gd name="T1" fmla="*/ 0 h 37"/>
                <a:gd name="T2" fmla="*/ 42 w 42"/>
                <a:gd name="T3" fmla="*/ 37 h 37"/>
                <a:gd name="T4" fmla="*/ 0 w 42"/>
                <a:gd name="T5" fmla="*/ 37 h 37"/>
                <a:gd name="T6" fmla="*/ 21 w 42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7">
                  <a:moveTo>
                    <a:pt x="21" y="0"/>
                  </a:moveTo>
                  <a:lnTo>
                    <a:pt x="42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846" y="1807"/>
              <a:ext cx="42" cy="36"/>
            </a:xfrm>
            <a:custGeom>
              <a:avLst/>
              <a:gdLst>
                <a:gd name="T0" fmla="*/ 21 w 42"/>
                <a:gd name="T1" fmla="*/ 0 h 36"/>
                <a:gd name="T2" fmla="*/ 42 w 42"/>
                <a:gd name="T3" fmla="*/ 36 h 36"/>
                <a:gd name="T4" fmla="*/ 0 w 42"/>
                <a:gd name="T5" fmla="*/ 36 h 36"/>
                <a:gd name="T6" fmla="*/ 21 w 4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6">
                  <a:moveTo>
                    <a:pt x="21" y="0"/>
                  </a:moveTo>
                  <a:lnTo>
                    <a:pt x="42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2764" y="1462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261"/>
            <p:cNvSpPr>
              <a:spLocks noChangeShapeType="1"/>
            </p:cNvSpPr>
            <p:nvPr/>
          </p:nvSpPr>
          <p:spPr bwMode="auto">
            <a:xfrm flipH="1">
              <a:off x="2130" y="2241"/>
              <a:ext cx="147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62"/>
            <p:cNvSpPr>
              <a:spLocks noChangeArrowheads="1"/>
            </p:cNvSpPr>
            <p:nvPr/>
          </p:nvSpPr>
          <p:spPr bwMode="auto">
            <a:xfrm>
              <a:off x="2184" y="2221"/>
              <a:ext cx="36" cy="35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263"/>
            <p:cNvSpPr>
              <a:spLocks noChangeArrowheads="1"/>
            </p:cNvSpPr>
            <p:nvPr/>
          </p:nvSpPr>
          <p:spPr bwMode="auto">
            <a:xfrm>
              <a:off x="2277" y="2202"/>
              <a:ext cx="31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Line 264"/>
            <p:cNvSpPr>
              <a:spLocks noChangeShapeType="1"/>
            </p:cNvSpPr>
            <p:nvPr/>
          </p:nvSpPr>
          <p:spPr bwMode="auto">
            <a:xfrm flipH="1">
              <a:off x="2258" y="2314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265"/>
            <p:cNvSpPr>
              <a:spLocks noChangeShapeType="1"/>
            </p:cNvSpPr>
            <p:nvPr/>
          </p:nvSpPr>
          <p:spPr bwMode="auto">
            <a:xfrm flipH="1">
              <a:off x="2245" y="2314"/>
              <a:ext cx="6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266"/>
            <p:cNvSpPr>
              <a:spLocks noChangeShapeType="1"/>
            </p:cNvSpPr>
            <p:nvPr/>
          </p:nvSpPr>
          <p:spPr bwMode="auto">
            <a:xfrm flipH="1">
              <a:off x="2218" y="2314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267"/>
            <p:cNvSpPr>
              <a:spLocks noChangeShapeType="1"/>
            </p:cNvSpPr>
            <p:nvPr/>
          </p:nvSpPr>
          <p:spPr bwMode="auto">
            <a:xfrm flipH="1">
              <a:off x="2206" y="2314"/>
              <a:ext cx="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268"/>
            <p:cNvSpPr>
              <a:spLocks noChangeShapeType="1"/>
            </p:cNvSpPr>
            <p:nvPr/>
          </p:nvSpPr>
          <p:spPr bwMode="auto">
            <a:xfrm flipH="1">
              <a:off x="2179" y="2314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269"/>
            <p:cNvSpPr>
              <a:spLocks noChangeShapeType="1"/>
            </p:cNvSpPr>
            <p:nvPr/>
          </p:nvSpPr>
          <p:spPr bwMode="auto">
            <a:xfrm flipH="1">
              <a:off x="2167" y="2314"/>
              <a:ext cx="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270"/>
            <p:cNvSpPr>
              <a:spLocks noChangeShapeType="1"/>
            </p:cNvSpPr>
            <p:nvPr/>
          </p:nvSpPr>
          <p:spPr bwMode="auto">
            <a:xfrm flipH="1">
              <a:off x="2140" y="2314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271"/>
            <p:cNvSpPr>
              <a:spLocks noChangeShapeType="1"/>
            </p:cNvSpPr>
            <p:nvPr/>
          </p:nvSpPr>
          <p:spPr bwMode="auto">
            <a:xfrm flipH="1">
              <a:off x="2130" y="2314"/>
              <a:ext cx="3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272"/>
            <p:cNvSpPr>
              <a:spLocks noChangeArrowheads="1"/>
            </p:cNvSpPr>
            <p:nvPr/>
          </p:nvSpPr>
          <p:spPr bwMode="auto">
            <a:xfrm>
              <a:off x="2184" y="2295"/>
              <a:ext cx="36" cy="3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273"/>
            <p:cNvSpPr>
              <a:spLocks noChangeArrowheads="1"/>
            </p:cNvSpPr>
            <p:nvPr/>
          </p:nvSpPr>
          <p:spPr bwMode="auto">
            <a:xfrm>
              <a:off x="2277" y="2276"/>
              <a:ext cx="4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20-30cm-snr2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Line 274"/>
            <p:cNvSpPr>
              <a:spLocks noChangeShapeType="1"/>
            </p:cNvSpPr>
            <p:nvPr/>
          </p:nvSpPr>
          <p:spPr bwMode="auto">
            <a:xfrm flipH="1">
              <a:off x="2258" y="2388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275"/>
            <p:cNvSpPr>
              <a:spLocks noChangeShapeType="1"/>
            </p:cNvSpPr>
            <p:nvPr/>
          </p:nvSpPr>
          <p:spPr bwMode="auto">
            <a:xfrm flipH="1">
              <a:off x="2218" y="2388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276"/>
            <p:cNvSpPr>
              <a:spLocks noChangeShapeType="1"/>
            </p:cNvSpPr>
            <p:nvPr/>
          </p:nvSpPr>
          <p:spPr bwMode="auto">
            <a:xfrm flipH="1">
              <a:off x="2179" y="2388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277"/>
            <p:cNvSpPr>
              <a:spLocks noChangeShapeType="1"/>
            </p:cNvSpPr>
            <p:nvPr/>
          </p:nvSpPr>
          <p:spPr bwMode="auto">
            <a:xfrm flipH="1">
              <a:off x="2140" y="2388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2182" y="2364"/>
              <a:ext cx="43" cy="36"/>
            </a:xfrm>
            <a:custGeom>
              <a:avLst/>
              <a:gdLst>
                <a:gd name="T0" fmla="*/ 22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2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2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279"/>
            <p:cNvSpPr>
              <a:spLocks noChangeArrowheads="1"/>
            </p:cNvSpPr>
            <p:nvPr/>
          </p:nvSpPr>
          <p:spPr bwMode="auto">
            <a:xfrm>
              <a:off x="2277" y="2350"/>
              <a:ext cx="4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20-30cm-snr4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38033" y="1520685"/>
            <a:ext cx="4683003" cy="3668765"/>
            <a:chOff x="6438033" y="1520685"/>
            <a:chExt cx="4683003" cy="366876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5817" r="7981" b="10139"/>
            <a:stretch/>
          </p:blipFill>
          <p:spPr>
            <a:xfrm>
              <a:off x="6997700" y="1625600"/>
              <a:ext cx="3898900" cy="30861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8041241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53839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0136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88372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2455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518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3372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78313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18970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341953" y="46366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191932" y="46366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5540142" y="283943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07364" y="45123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07841" y="409458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24558" y="36768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07841" y="325907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24558" y="280827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4753" y="237190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34753" y="152068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34753" y="195353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221923" y="1749306"/>
              <a:ext cx="1560528" cy="894230"/>
              <a:chOff x="6959064" y="5299036"/>
              <a:chExt cx="1254220" cy="89423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959064" y="5299036"/>
                <a:ext cx="1218855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7239027" y="5299036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7239027" y="5572512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C=1000ppm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239026" y="5854712"/>
                <a:ext cx="891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/>
          <p:cNvGrpSpPr/>
          <p:nvPr/>
        </p:nvGrpSpPr>
        <p:grpSpPr>
          <a:xfrm>
            <a:off x="469225" y="1221862"/>
            <a:ext cx="5348835" cy="3967588"/>
            <a:chOff x="469225" y="1221862"/>
            <a:chExt cx="5348835" cy="3967588"/>
          </a:xfrm>
        </p:grpSpPr>
        <p:sp>
          <p:nvSpPr>
            <p:cNvPr id="33" name="文本框 32"/>
            <p:cNvSpPr txBox="1"/>
            <p:nvPr/>
          </p:nvSpPr>
          <p:spPr>
            <a:xfrm rot="16200000">
              <a:off x="-428666" y="2839433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48705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9" b="9672"/>
            <a:stretch/>
          </p:blipFill>
          <p:spPr bwMode="auto">
            <a:xfrm>
              <a:off x="800099" y="1221862"/>
              <a:ext cx="5017961" cy="3680338"/>
            </a:xfrm>
            <a:prstGeom prst="rect">
              <a:avLst/>
            </a:prstGeom>
            <a:noFill/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24" y="-51148"/>
            <a:ext cx="5391150" cy="40862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7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327387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527425" y="792676"/>
              <a:ext cx="1916038" cy="946239"/>
              <a:chOff x="935131" y="754835"/>
              <a:chExt cx="1916038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35131" y="754835"/>
                <a:ext cx="1151275" cy="913317"/>
                <a:chOff x="252298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522986" y="1390318"/>
                  <a:ext cx="1281860" cy="913317"/>
                  <a:chOff x="217156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7156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48841"/>
              <a:ext cx="1945066" cy="975267"/>
              <a:chOff x="906103" y="725807"/>
              <a:chExt cx="1945066" cy="97526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25807"/>
                <a:ext cx="1151275" cy="913317"/>
                <a:chOff x="2490666" y="1361290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61290"/>
                  <a:ext cx="1281860" cy="913317"/>
                  <a:chOff x="2139244" y="936604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36604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26730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6438033" y="1520685"/>
            <a:ext cx="4683003" cy="3668765"/>
            <a:chOff x="6438033" y="1520685"/>
            <a:chExt cx="4683003" cy="366876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5817" r="7981" b="10139"/>
            <a:stretch/>
          </p:blipFill>
          <p:spPr>
            <a:xfrm>
              <a:off x="6997700" y="1625600"/>
              <a:ext cx="3898900" cy="30861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41241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3839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136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88372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2455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518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372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8313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18970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41953" y="46366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191932" y="46366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5540142" y="283943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07364" y="45123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07841" y="409458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4558" y="36768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07841" y="325907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24558" y="280827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34753" y="237190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34753" y="152068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4753" y="195353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221923" y="1749306"/>
              <a:ext cx="1560528" cy="894230"/>
              <a:chOff x="6959064" y="5299036"/>
              <a:chExt cx="1254220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959064" y="5299036"/>
                <a:ext cx="1218855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7239027" y="5299036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7239027" y="5572512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C=1000ppm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239026" y="5854712"/>
                <a:ext cx="891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469225" y="1221862"/>
            <a:ext cx="5348835" cy="3967588"/>
            <a:chOff x="469225" y="1221862"/>
            <a:chExt cx="5348835" cy="3967588"/>
          </a:xfrm>
        </p:grpSpPr>
        <p:sp>
          <p:nvSpPr>
            <p:cNvPr id="3" name="文本框 2"/>
            <p:cNvSpPr txBox="1"/>
            <p:nvPr/>
          </p:nvSpPr>
          <p:spPr>
            <a:xfrm rot="16200000">
              <a:off x="-428666" y="2839433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348705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9" b="9672"/>
            <a:stretch/>
          </p:blipFill>
          <p:spPr bwMode="auto">
            <a:xfrm>
              <a:off x="800099" y="1221862"/>
              <a:ext cx="5017961" cy="3680338"/>
            </a:xfrm>
            <a:prstGeom prst="rect">
              <a:avLst/>
            </a:prstGeom>
            <a:noFill/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04" y="1215963"/>
            <a:ext cx="5391150" cy="4086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3741810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" b="10004"/>
          <a:stretch/>
        </p:blipFill>
        <p:spPr>
          <a:xfrm>
            <a:off x="6375400" y="407668"/>
            <a:ext cx="4230234" cy="326918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363075" y="374673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5673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355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4639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737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591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00147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40804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63787" y="356321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13766" y="356321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85777" y="356321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16200000">
            <a:off x="4889112" y="191254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58986" y="3478213"/>
            <a:ext cx="28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72825" y="29871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72825" y="2496171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72825" y="200515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78779" y="150057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86375" y="100955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091897" y="53201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768027" y="738920"/>
            <a:ext cx="1297578" cy="894230"/>
            <a:chOff x="6959064" y="5299036"/>
            <a:chExt cx="1297578" cy="894230"/>
          </a:xfrm>
        </p:grpSpPr>
        <p:sp>
          <p:nvSpPr>
            <p:cNvPr id="54" name="矩形 53"/>
            <p:cNvSpPr/>
            <p:nvPr/>
          </p:nvSpPr>
          <p:spPr>
            <a:xfrm>
              <a:off x="6959064" y="5299036"/>
              <a:ext cx="1297578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7239027" y="5299036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7239027" y="557251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239026" y="585471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291383" y="398440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1906873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1240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614224" y="1373629"/>
            <a:ext cx="4320000" cy="367369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75902" y="294098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1917" y="1900527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61634" y="2439977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80823" y="1392735"/>
                <a:ext cx="109257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en-US" altLang="zh-CN" sz="1400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823" y="1392735"/>
                <a:ext cx="1092578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773388" y="4592758"/>
            <a:ext cx="4296478" cy="592191"/>
            <a:chOff x="6850415" y="3845496"/>
            <a:chExt cx="4296478" cy="592191"/>
          </a:xfrm>
        </p:grpSpPr>
        <p:sp>
          <p:nvSpPr>
            <p:cNvPr id="23" name="文本框 22"/>
            <p:cNvSpPr txBox="1"/>
            <p:nvPr/>
          </p:nvSpPr>
          <p:spPr>
            <a:xfrm>
              <a:off x="8169478" y="406835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971268" y="3924216"/>
              <a:ext cx="4020148" cy="1535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79696" y="38454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382445" y="38454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714229" y="38454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850415" y="38454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90990" y="1333203"/>
            <a:ext cx="159182" cy="331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33666" y="1416499"/>
            <a:ext cx="459955" cy="3343735"/>
            <a:chOff x="6823124" y="713381"/>
            <a:chExt cx="459955" cy="3343735"/>
          </a:xfrm>
        </p:grpSpPr>
        <p:sp>
          <p:nvSpPr>
            <p:cNvPr id="14" name="文本框 13"/>
            <p:cNvSpPr txBox="1"/>
            <p:nvPr/>
          </p:nvSpPr>
          <p:spPr>
            <a:xfrm>
              <a:off x="6841281" y="374933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850415" y="338995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50415" y="299725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50415" y="263640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41281" y="223436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41281" y="185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41281" y="148463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23124" y="112379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41281" y="71338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 rot="16200000">
            <a:off x="-487485" y="2400633"/>
            <a:ext cx="21651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灵敏度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/a.u.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5" t="5817" r="7981" b="10139"/>
          <a:stretch/>
        </p:blipFill>
        <p:spPr>
          <a:xfrm>
            <a:off x="6997700" y="1625600"/>
            <a:ext cx="3898900" cy="30861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041241" y="48201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53839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1368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688372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2455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85188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33728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78313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518970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41953" y="46366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91932" y="46366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 rot="16200000">
            <a:off x="5540142" y="283943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07364" y="4512341"/>
            <a:ext cx="28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807841" y="409458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24558" y="3676831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07841" y="325907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24558" y="280827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34753" y="237190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34753" y="1520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34753" y="195353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9490064" y="1686961"/>
            <a:ext cx="1259230" cy="654603"/>
            <a:chOff x="6981529" y="5299036"/>
            <a:chExt cx="1093175" cy="805076"/>
          </a:xfrm>
        </p:grpSpPr>
        <p:sp>
          <p:nvSpPr>
            <p:cNvPr id="59" name="矩形 58"/>
            <p:cNvSpPr/>
            <p:nvPr/>
          </p:nvSpPr>
          <p:spPr>
            <a:xfrm>
              <a:off x="6981529" y="5384330"/>
              <a:ext cx="1093175" cy="71978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7053625" y="5501193"/>
              <a:ext cx="21876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7239027" y="5299036"/>
              <a:ext cx="7719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7053625" y="5718819"/>
              <a:ext cx="218769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7239027" y="5510166"/>
              <a:ext cx="7719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239026" y="5719629"/>
              <a:ext cx="689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7051939" y="5938340"/>
              <a:ext cx="218769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6" name="文本框 65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908108" y="127250"/>
            <a:ext cx="1560528" cy="894230"/>
            <a:chOff x="6959064" y="5299036"/>
            <a:chExt cx="1254220" cy="894230"/>
          </a:xfrm>
        </p:grpSpPr>
        <p:sp>
          <p:nvSpPr>
            <p:cNvPr id="70" name="矩形 69"/>
            <p:cNvSpPr/>
            <p:nvPr/>
          </p:nvSpPr>
          <p:spPr>
            <a:xfrm>
              <a:off x="6959064" y="5299036"/>
              <a:ext cx="1218855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7239027" y="5299036"/>
              <a:ext cx="97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7239027" y="5572512"/>
              <a:ext cx="97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239026" y="5854712"/>
              <a:ext cx="891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3589168" y="1498680"/>
            <a:ext cx="1322341" cy="735952"/>
            <a:chOff x="7009248" y="5234237"/>
            <a:chExt cx="1064423" cy="917929"/>
          </a:xfrm>
        </p:grpSpPr>
        <p:sp>
          <p:nvSpPr>
            <p:cNvPr id="78" name="矩形 77"/>
            <p:cNvSpPr/>
            <p:nvPr/>
          </p:nvSpPr>
          <p:spPr>
            <a:xfrm>
              <a:off x="7009248" y="5299035"/>
              <a:ext cx="985263" cy="85313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7074403" y="5447143"/>
              <a:ext cx="202848" cy="0"/>
            </a:xfrm>
            <a:prstGeom prst="line">
              <a:avLst/>
            </a:prstGeom>
            <a:ln w="190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7239027" y="5234237"/>
              <a:ext cx="834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7074403" y="5703945"/>
              <a:ext cx="202848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7239027" y="5494749"/>
              <a:ext cx="834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239026" y="5763989"/>
              <a:ext cx="834644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7074403" y="5970646"/>
              <a:ext cx="20284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137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4" y="572407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8" y="731895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43" y="1088228"/>
            <a:ext cx="7200000" cy="54000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8080828" y="2191656"/>
            <a:ext cx="5558971" cy="3193143"/>
          </a:xfrm>
          <a:custGeom>
            <a:avLst/>
            <a:gdLst>
              <a:gd name="connsiteX0" fmla="*/ 0 w 5558971"/>
              <a:gd name="connsiteY0" fmla="*/ 3193143 h 3193143"/>
              <a:gd name="connsiteX1" fmla="*/ 232229 w 5558971"/>
              <a:gd name="connsiteY1" fmla="*/ 2452914 h 3193143"/>
              <a:gd name="connsiteX2" fmla="*/ 449943 w 5558971"/>
              <a:gd name="connsiteY2" fmla="*/ 1770743 h 3193143"/>
              <a:gd name="connsiteX3" fmla="*/ 914400 w 5558971"/>
              <a:gd name="connsiteY3" fmla="*/ 957943 h 3193143"/>
              <a:gd name="connsiteX4" fmla="*/ 1654629 w 5558971"/>
              <a:gd name="connsiteY4" fmla="*/ 449943 h 3193143"/>
              <a:gd name="connsiteX5" fmla="*/ 2772229 w 5558971"/>
              <a:gd name="connsiteY5" fmla="*/ 188686 h 3193143"/>
              <a:gd name="connsiteX6" fmla="*/ 4034971 w 5558971"/>
              <a:gd name="connsiteY6" fmla="*/ 58057 h 3193143"/>
              <a:gd name="connsiteX7" fmla="*/ 5050971 w 5558971"/>
              <a:gd name="connsiteY7" fmla="*/ 29029 h 3193143"/>
              <a:gd name="connsiteX8" fmla="*/ 5558971 w 5558971"/>
              <a:gd name="connsiteY8" fmla="*/ 0 h 31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8971" h="3193143">
                <a:moveTo>
                  <a:pt x="0" y="3193143"/>
                </a:moveTo>
                <a:cubicBezTo>
                  <a:pt x="78619" y="2941562"/>
                  <a:pt x="157239" y="2689981"/>
                  <a:pt x="232229" y="2452914"/>
                </a:cubicBezTo>
                <a:cubicBezTo>
                  <a:pt x="307219" y="2215847"/>
                  <a:pt x="336248" y="2019905"/>
                  <a:pt x="449943" y="1770743"/>
                </a:cubicBezTo>
                <a:cubicBezTo>
                  <a:pt x="563638" y="1521581"/>
                  <a:pt x="713619" y="1178076"/>
                  <a:pt x="914400" y="957943"/>
                </a:cubicBezTo>
                <a:cubicBezTo>
                  <a:pt x="1115181" y="737810"/>
                  <a:pt x="1344991" y="578153"/>
                  <a:pt x="1654629" y="449943"/>
                </a:cubicBezTo>
                <a:cubicBezTo>
                  <a:pt x="1964267" y="321733"/>
                  <a:pt x="2375505" y="254000"/>
                  <a:pt x="2772229" y="188686"/>
                </a:cubicBezTo>
                <a:cubicBezTo>
                  <a:pt x="3168953" y="123372"/>
                  <a:pt x="3655181" y="84666"/>
                  <a:pt x="4034971" y="58057"/>
                </a:cubicBezTo>
                <a:cubicBezTo>
                  <a:pt x="4414761" y="31448"/>
                  <a:pt x="4796971" y="38705"/>
                  <a:pt x="5050971" y="29029"/>
                </a:cubicBezTo>
                <a:cubicBezTo>
                  <a:pt x="5304971" y="19353"/>
                  <a:pt x="5431971" y="9676"/>
                  <a:pt x="55589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976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238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44" y="-385536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5" y="3429000"/>
            <a:ext cx="4815114" cy="36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60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71554" y="756227"/>
            <a:ext cx="3600000" cy="2733438"/>
            <a:chOff x="1371554" y="756227"/>
            <a:chExt cx="3600000" cy="273343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11" name="任意多边形 10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871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5" y="4069843"/>
            <a:ext cx="3600000" cy="28341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6570" y="636050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80247" y="476857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05" y="3937420"/>
            <a:ext cx="1800000" cy="140192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9032128" y="465741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l="67027" t="63260" r="8380" b="16917"/>
          <a:stretch/>
        </p:blipFill>
        <p:spPr>
          <a:xfrm>
            <a:off x="8763749" y="6154888"/>
            <a:ext cx="885372" cy="5618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97" y="4398651"/>
            <a:ext cx="1800000" cy="141708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58925" y="644510"/>
            <a:ext cx="7175751" cy="2861813"/>
            <a:chOff x="658925" y="644510"/>
            <a:chExt cx="7175751" cy="2861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14" y="774665"/>
              <a:ext cx="3600000" cy="273165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6200000">
              <a:off x="3340867" y="1484111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1518" y="1078172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19937" y="1078172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2676" y="671746"/>
              <a:ext cx="3672000" cy="282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68353" t="62640" r="8527" b="18589"/>
            <a:stretch/>
          </p:blipFill>
          <p:spPr>
            <a:xfrm>
              <a:off x="3218832" y="2436429"/>
              <a:ext cx="792000" cy="506228"/>
            </a:xfrm>
            <a:prstGeom prst="rect">
              <a:avLst/>
            </a:prstGeom>
            <a:noFill/>
          </p:spPr>
        </p:pic>
        <p:sp>
          <p:nvSpPr>
            <p:cNvPr id="22" name="文本框 21"/>
            <p:cNvSpPr txBox="1"/>
            <p:nvPr/>
          </p:nvSpPr>
          <p:spPr>
            <a:xfrm>
              <a:off x="1604058" y="3183145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-180674" y="1484109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87189" y="3198546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65457" y="662323"/>
            <a:ext cx="3708000" cy="2844000"/>
            <a:chOff x="1371554" y="756227"/>
            <a:chExt cx="3600000" cy="27334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28" name="任意多边形 27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8" r="7832" b="10043"/>
          <a:stretch/>
        </p:blipFill>
        <p:spPr>
          <a:xfrm>
            <a:off x="987136" y="926270"/>
            <a:ext cx="3744911" cy="316774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 rot="16200000">
            <a:off x="-460527" y="2306143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0364" y="327304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9924" y="19560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0755" y="261453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98540" y="131899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00755" y="3878231"/>
            <a:ext cx="4144600" cy="684757"/>
            <a:chOff x="800755" y="3878231"/>
            <a:chExt cx="4144600" cy="684757"/>
          </a:xfrm>
        </p:grpSpPr>
        <p:sp>
          <p:nvSpPr>
            <p:cNvPr id="49" name="文本框 48"/>
            <p:cNvSpPr txBox="1"/>
            <p:nvPr/>
          </p:nvSpPr>
          <p:spPr>
            <a:xfrm>
              <a:off x="2159838" y="419365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00755" y="38782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86890" y="399259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475161" y="3992517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926859" y="3984097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340810" y="3992391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245704" y="3988592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612294" y="3992516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05295" y="1178786"/>
            <a:ext cx="972000" cy="828000"/>
            <a:chOff x="906099" y="757584"/>
            <a:chExt cx="1009783" cy="912712"/>
          </a:xfrm>
        </p:grpSpPr>
        <p:grpSp>
          <p:nvGrpSpPr>
            <p:cNvPr id="38" name="组合 37"/>
            <p:cNvGrpSpPr/>
            <p:nvPr/>
          </p:nvGrpSpPr>
          <p:grpSpPr>
            <a:xfrm>
              <a:off x="906099" y="819321"/>
              <a:ext cx="972000" cy="828000"/>
              <a:chOff x="2490666" y="1454804"/>
              <a:chExt cx="1082252" cy="828000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2490666" y="1454804"/>
                <a:ext cx="1082252" cy="828000"/>
                <a:chOff x="2139244" y="1004760"/>
                <a:chExt cx="1082252" cy="603459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2139244" y="1004760"/>
                  <a:ext cx="1082252" cy="60345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46" name="直接连接符 45"/>
                <p:cNvCxnSpPr/>
                <p:nvPr/>
              </p:nvCxnSpPr>
              <p:spPr>
                <a:xfrm>
                  <a:off x="2253543" y="1094452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>
                  <a:off x="2253543" y="1228340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2253543" y="1380740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直接连接符 43"/>
              <p:cNvCxnSpPr/>
              <p:nvPr/>
            </p:nvCxnSpPr>
            <p:spPr>
              <a:xfrm>
                <a:off x="2604965" y="2135786"/>
                <a:ext cx="280583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9" name="文本框 38"/>
            <p:cNvSpPr txBox="1"/>
            <p:nvPr/>
          </p:nvSpPr>
          <p:spPr>
            <a:xfrm>
              <a:off x="1223065" y="757584"/>
              <a:ext cx="692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223065" y="934564"/>
              <a:ext cx="518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227308" y="1136971"/>
              <a:ext cx="688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33456" y="1331742"/>
              <a:ext cx="518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78042" y="5430919"/>
            <a:ext cx="1009783" cy="943490"/>
            <a:chOff x="906099" y="757584"/>
            <a:chExt cx="1009783" cy="943490"/>
          </a:xfrm>
        </p:grpSpPr>
        <p:grpSp>
          <p:nvGrpSpPr>
            <p:cNvPr id="58" name="组合 57"/>
            <p:cNvGrpSpPr/>
            <p:nvPr/>
          </p:nvGrpSpPr>
          <p:grpSpPr>
            <a:xfrm>
              <a:off x="906099" y="819321"/>
              <a:ext cx="972000" cy="828000"/>
              <a:chOff x="2490666" y="1454804"/>
              <a:chExt cx="1082252" cy="828000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2490666" y="1454804"/>
                <a:ext cx="1082252" cy="828000"/>
                <a:chOff x="2139244" y="1004760"/>
                <a:chExt cx="1082252" cy="603459"/>
              </a:xfrm>
            </p:grpSpPr>
            <p:sp>
              <p:nvSpPr>
                <p:cNvPr id="65" name="矩形 64"/>
                <p:cNvSpPr/>
                <p:nvPr/>
              </p:nvSpPr>
              <p:spPr>
                <a:xfrm>
                  <a:off x="2139244" y="1004760"/>
                  <a:ext cx="1082252" cy="60345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6" name="直接连接符 65"/>
                <p:cNvCxnSpPr/>
                <p:nvPr/>
              </p:nvCxnSpPr>
              <p:spPr>
                <a:xfrm>
                  <a:off x="2253543" y="1094452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/>
              </p:nvCxnSpPr>
              <p:spPr>
                <a:xfrm>
                  <a:off x="2253543" y="1228340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/>
              </p:nvCxnSpPr>
              <p:spPr>
                <a:xfrm>
                  <a:off x="2253543" y="1380740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直接连接符 63"/>
              <p:cNvCxnSpPr/>
              <p:nvPr/>
            </p:nvCxnSpPr>
            <p:spPr>
              <a:xfrm>
                <a:off x="2604965" y="2135786"/>
                <a:ext cx="280583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9" name="文本框 58"/>
            <p:cNvSpPr txBox="1"/>
            <p:nvPr/>
          </p:nvSpPr>
          <p:spPr>
            <a:xfrm>
              <a:off x="1223065" y="757584"/>
              <a:ext cx="692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223065" y="934564"/>
              <a:ext cx="51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227308" y="1136971"/>
              <a:ext cx="688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33456" y="1331742"/>
              <a:ext cx="518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7589" b="10222"/>
          <a:stretch/>
        </p:blipFill>
        <p:spPr>
          <a:xfrm>
            <a:off x="6220955" y="917622"/>
            <a:ext cx="3742386" cy="31609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rot="16200000">
            <a:off x="4820937" y="2278992"/>
            <a:ext cx="1767330" cy="301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灵敏度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/a.u.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91201" y="3003265"/>
            <a:ext cx="57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91201" y="1104931"/>
            <a:ext cx="575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91202" y="2033870"/>
            <a:ext cx="577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8872528" y="1187383"/>
            <a:ext cx="972000" cy="828000"/>
            <a:chOff x="906099" y="757584"/>
            <a:chExt cx="1009783" cy="912712"/>
          </a:xfrm>
        </p:grpSpPr>
        <p:grpSp>
          <p:nvGrpSpPr>
            <p:cNvPr id="70" name="组合 69"/>
            <p:cNvGrpSpPr/>
            <p:nvPr/>
          </p:nvGrpSpPr>
          <p:grpSpPr>
            <a:xfrm>
              <a:off x="906099" y="819321"/>
              <a:ext cx="972000" cy="828000"/>
              <a:chOff x="2490666" y="1454804"/>
              <a:chExt cx="1082252" cy="828000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2490666" y="1454804"/>
                <a:ext cx="1082252" cy="828000"/>
                <a:chOff x="2139244" y="1004760"/>
                <a:chExt cx="1082252" cy="603459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2139244" y="1004760"/>
                  <a:ext cx="1082252" cy="603459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/>
                </a:p>
              </p:txBody>
            </p:sp>
            <p:cxnSp>
              <p:nvCxnSpPr>
                <p:cNvPr id="78" name="直接连接符 77"/>
                <p:cNvCxnSpPr/>
                <p:nvPr/>
              </p:nvCxnSpPr>
              <p:spPr>
                <a:xfrm>
                  <a:off x="2253543" y="1094452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/>
              </p:nvCxnSpPr>
              <p:spPr>
                <a:xfrm>
                  <a:off x="2253543" y="1228340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/>
              </p:nvCxnSpPr>
              <p:spPr>
                <a:xfrm>
                  <a:off x="2253543" y="1380740"/>
                  <a:ext cx="280583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直接连接符 75"/>
              <p:cNvCxnSpPr/>
              <p:nvPr/>
            </p:nvCxnSpPr>
            <p:spPr>
              <a:xfrm>
                <a:off x="2604965" y="2135786"/>
                <a:ext cx="280583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1" name="文本框 70"/>
            <p:cNvSpPr txBox="1"/>
            <p:nvPr/>
          </p:nvSpPr>
          <p:spPr>
            <a:xfrm>
              <a:off x="1223065" y="757584"/>
              <a:ext cx="6928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223065" y="934564"/>
              <a:ext cx="518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227308" y="1136971"/>
              <a:ext cx="688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233456" y="1331742"/>
              <a:ext cx="518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6020441" y="3878231"/>
            <a:ext cx="4144600" cy="684757"/>
            <a:chOff x="800755" y="3878231"/>
            <a:chExt cx="4144600" cy="684757"/>
          </a:xfrm>
        </p:grpSpPr>
        <p:sp>
          <p:nvSpPr>
            <p:cNvPr id="102" name="文本框 101"/>
            <p:cNvSpPr txBox="1"/>
            <p:nvPr/>
          </p:nvSpPr>
          <p:spPr>
            <a:xfrm>
              <a:off x="2159838" y="419365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800755" y="38782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886890" y="399259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475161" y="3992517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926859" y="3984097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340810" y="3992391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245704" y="3988592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612294" y="3992516"/>
              <a:ext cx="6045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62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22668" y="500043"/>
            <a:ext cx="5041900" cy="4000500"/>
            <a:chOff x="1264232" y="500043"/>
            <a:chExt cx="5041900" cy="40005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"/>
            <a:stretch/>
          </p:blipFill>
          <p:spPr>
            <a:xfrm>
              <a:off x="1264232" y="500043"/>
              <a:ext cx="5041900" cy="400050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2483432" y="794682"/>
              <a:ext cx="0" cy="324000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041684" y="3687786"/>
                  <a:ext cx="30175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=1.6e-3</a:t>
                  </a: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684" y="3687786"/>
                  <a:ext cx="301753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/>
            <p:cNvSpPr txBox="1"/>
            <p:nvPr/>
          </p:nvSpPr>
          <p:spPr>
            <a:xfrm>
              <a:off x="3880270" y="2642051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880270" y="206813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700ppm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84260" y="162481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2062001" y="2832983"/>
                  <a:ext cx="1693984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=8.709°</a:t>
                  </a: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001" y="2832983"/>
                  <a:ext cx="1693984" cy="3978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3846" r="-2518"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8408" y="5982691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=1m;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8" y="5982691"/>
                <a:ext cx="21257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8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501901" y="4217965"/>
            <a:ext cx="23906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半高全宽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发散角</a:t>
            </a:r>
            <a:r>
              <a:rPr lang="el-GR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228745" y="2108373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506" y="314674"/>
            <a:ext cx="5580000" cy="42852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 rot="16200000">
            <a:off x="5744211" y="204428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37579" y="42179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70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07500" y="234950"/>
            <a:ext cx="5334000" cy="4123747"/>
            <a:chOff x="107500" y="234950"/>
            <a:chExt cx="5334000" cy="41237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0" y="2349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703373" y="320914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03373" y="73757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03373" y="1789643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24929" y="39893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02971" y="30623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=1m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97045" y="7492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84345" y="21589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4345" y="35686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 rot="16200000">
              <a:off x="-761586" y="173209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638300" y="35303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2654300" y="7109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2197100" y="21206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13042" y="234950"/>
            <a:ext cx="5335200" cy="4123747"/>
            <a:chOff x="6613042" y="234950"/>
            <a:chExt cx="5335200" cy="412374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042" y="234950"/>
              <a:ext cx="5335200" cy="400140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656346" y="3062384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=100ppm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305795" y="2222805"/>
              <a:ext cx="4140000" cy="127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318494" y="1453801"/>
              <a:ext cx="4140000" cy="127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308226" y="680931"/>
              <a:ext cx="4140000" cy="2160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8204200" y="21905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004300" y="14158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58400" y="6665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143098" y="684582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143098" y="1443069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143098" y="2266739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90043" y="39893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弯曲半径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16200000">
              <a:off x="5791345" y="173209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948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95" y="69844"/>
            <a:ext cx="5616000" cy="43074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4" y="222245"/>
            <a:ext cx="5472000" cy="4152142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1913829" y="3989365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-761586" y="1732092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34543" y="39893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弯曲半径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 rot="16200000">
            <a:off x="5791345" y="15415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灵敏度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任意多边形 48"/>
          <p:cNvSpPr>
            <a:spLocks noChangeAspect="1"/>
          </p:cNvSpPr>
          <p:nvPr/>
        </p:nvSpPr>
        <p:spPr>
          <a:xfrm>
            <a:off x="7535818" y="974149"/>
            <a:ext cx="4464000" cy="2820788"/>
          </a:xfrm>
          <a:custGeom>
            <a:avLst/>
            <a:gdLst>
              <a:gd name="connsiteX0" fmla="*/ 0 w 2902857"/>
              <a:gd name="connsiteY0" fmla="*/ 1815898 h 1815898"/>
              <a:gd name="connsiteX1" fmla="*/ 58057 w 2902857"/>
              <a:gd name="connsiteY1" fmla="*/ 1554641 h 1815898"/>
              <a:gd name="connsiteX2" fmla="*/ 145143 w 2902857"/>
              <a:gd name="connsiteY2" fmla="*/ 1307898 h 1815898"/>
              <a:gd name="connsiteX3" fmla="*/ 261257 w 2902857"/>
              <a:gd name="connsiteY3" fmla="*/ 1104698 h 1815898"/>
              <a:gd name="connsiteX4" fmla="*/ 537029 w 2902857"/>
              <a:gd name="connsiteY4" fmla="*/ 727326 h 1815898"/>
              <a:gd name="connsiteX5" fmla="*/ 943429 w 2902857"/>
              <a:gd name="connsiteY5" fmla="*/ 393498 h 1815898"/>
              <a:gd name="connsiteX6" fmla="*/ 1582057 w 2902857"/>
              <a:gd name="connsiteY6" fmla="*/ 117726 h 1815898"/>
              <a:gd name="connsiteX7" fmla="*/ 2351314 w 2902857"/>
              <a:gd name="connsiteY7" fmla="*/ 16126 h 1815898"/>
              <a:gd name="connsiteX8" fmla="*/ 2902857 w 2902857"/>
              <a:gd name="connsiteY8" fmla="*/ 1612 h 181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815898">
                <a:moveTo>
                  <a:pt x="0" y="1815898"/>
                </a:moveTo>
                <a:cubicBezTo>
                  <a:pt x="16933" y="1727603"/>
                  <a:pt x="33867" y="1639308"/>
                  <a:pt x="58057" y="1554641"/>
                </a:cubicBezTo>
                <a:cubicBezTo>
                  <a:pt x="82247" y="1469974"/>
                  <a:pt x="111276" y="1382889"/>
                  <a:pt x="145143" y="1307898"/>
                </a:cubicBezTo>
                <a:cubicBezTo>
                  <a:pt x="179010" y="1232907"/>
                  <a:pt x="195943" y="1201460"/>
                  <a:pt x="261257" y="1104698"/>
                </a:cubicBezTo>
                <a:cubicBezTo>
                  <a:pt x="326571" y="1007936"/>
                  <a:pt x="423334" y="845859"/>
                  <a:pt x="537029" y="727326"/>
                </a:cubicBezTo>
                <a:cubicBezTo>
                  <a:pt x="650724" y="608793"/>
                  <a:pt x="769258" y="495098"/>
                  <a:pt x="943429" y="393498"/>
                </a:cubicBezTo>
                <a:cubicBezTo>
                  <a:pt x="1117600" y="291898"/>
                  <a:pt x="1347410" y="180621"/>
                  <a:pt x="1582057" y="117726"/>
                </a:cubicBezTo>
                <a:cubicBezTo>
                  <a:pt x="1816704" y="54831"/>
                  <a:pt x="2131181" y="35478"/>
                  <a:pt x="2351314" y="16126"/>
                </a:cubicBezTo>
                <a:cubicBezTo>
                  <a:pt x="2571447" y="-3226"/>
                  <a:pt x="2737152" y="-807"/>
                  <a:pt x="2902857" y="1612"/>
                </a:cubicBezTo>
              </a:path>
            </a:pathLst>
          </a:custGeom>
          <a:ln w="12700">
            <a:solidFill>
              <a:schemeClr val="tx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/>
          <a:srcRect l="68353" t="62640" r="8527" b="18589"/>
          <a:stretch/>
        </p:blipFill>
        <p:spPr>
          <a:xfrm>
            <a:off x="3863042" y="2808815"/>
            <a:ext cx="1332000" cy="851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0446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17125</TotalTime>
  <Words>1471</Words>
  <Application>Microsoft Office PowerPoint</Application>
  <PresentationFormat>宽屏</PresentationFormat>
  <Paragraphs>834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6" baseType="lpstr">
      <vt:lpstr>宋体</vt:lpstr>
      <vt:lpstr>Arial</vt:lpstr>
      <vt:lpstr>Calibri</vt:lpstr>
      <vt:lpstr>Calibri Light</vt:lpstr>
      <vt:lpstr>Cambria Math</vt:lpstr>
      <vt:lpstr>Symbol</vt:lpstr>
      <vt:lpstr>Tahoma</vt:lpstr>
      <vt:lpstr>TeamViewer11</vt:lpstr>
      <vt:lpstr>Tempus Sans ITC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229</cp:revision>
  <dcterms:created xsi:type="dcterms:W3CDTF">2016-03-01T04:48:31Z</dcterms:created>
  <dcterms:modified xsi:type="dcterms:W3CDTF">2016-04-06T06:38:11Z</dcterms:modified>
</cp:coreProperties>
</file>